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в согласии с природой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3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книгах учит бережности: видеть красоту, понимать живое и отвечать за поступки.
</a:t>
            </a:r>
            <a:endParaRPr lang="en-US" sz="334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писатели часто обращаются к природе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природа показана как живой мир, помогающий понять характер человека и его поступки. В русской словесности это особенно заметно у А. С. Пушкина, Ф. И. Тютчева, А. А. Фета, М. М. Пришвина, К. Г. Паустовского, В. В. Бианки. Для 5 класса тема связана с сезонными наблюдениями и нравственными выводами после чтения.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художественном тексте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картины в тексте помогают увидеть, где происходит действие, и почувствовать настроение героя. Пейзаж передаёт время года, погоду и состояние леса, поля, реки или сада.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природы часто строятся с помощью ярких художественных приёмов. Сравнения, эпитеты и олицетворения делают текст образным и помогают читателю представить происходящее почти «на месте».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«золотая осень», «тихий лес», «река бежит», «ветер шепчет» звучат не просто как слова, а как целая картина. Благодаря этому природа становится ближе и понятнее читателю.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чаще всего повторяются времена года и жизнь животных; бережное отношение к природе обычно выступает нравственным итогом.
</a:t>
            </a:r>
            <a:endParaRPr lang="en-US" sz="108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тематики произведений для 5 класса (условная оценка без указания точных статистических долей), 2026 г.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о природе чаще встречаются в детском чтении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природа для 5 класса прежде всего связана с наблюдением и жизнью вокруг: так легче сформировать чувство ответственности.
</a:t>
            </a:r>
            <a:endParaRPr lang="en-US" sz="10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зима, весна и лето в стихах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 слова показывает 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нередко изображают деревья и окружающий пейзаж по сезонам, чтобы читатель заметил, как меняются цвет, свет и настроение места. Так сезон становится главным «героем» стихотворения и задаёт тон всему тексту.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 и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времена года отражают и перемены в природе, и изменения в душе человека. Осень часто вызывает ощущение тишины и лёгкой грусти, зима — морозную строгость и спокойствие, весна — ожидание обновления, лето — радость жизни.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6517" y="1584025"/>
            <a:ext cx="3641566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описании природы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выбранные средства делают пейзаж точным, ярким и эмоционально близким.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используются эпитеты, сравнения и олицетворения, природа перестаёт быть «фоном» и начинает работать на настроение и авторскую мысль.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Учебно-методические сведения по литературе для 5 класса (классификация тропов), 2026 г.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444" y="326100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животных как урок доброты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состояние животного и откликается на него: помогает слабому, бережёт от беды. Такой взгляд учит понимать, что живые существа переживают страх и боль.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поступки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важно, как человек действует рядом с природой: защищает, охраняет, заботится. Ответственность проявляется не в словах, а в конкретных действиях героя.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животных развивают умение смотреть внимательно: замечать повадки, следы, особенности поведения. Чем точнее наблюдение, тем легче отличить доброе отношение от безразличия.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бережное общение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учится видеть доверие животного к человеку и уважать его. Такие истории показывают, что доброта возвращается: спокойствие, забота и взаимность.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тема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наблюдение → описание → действия героя → авторская оценка → вывод.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родной край в литературе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для школьников природа часто связана с местом, где живёт человек: деревней, лесом, рекой, полем, садом или тропинкой у дома. Знакомые детали делают текст ближе и понятнее.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родного края помогает почувствовать красоту знакомых мест и уважение к своей земле. Когда читатель сравнивает литературный образ с реальным пейзажем, появляется желание беречь окружающее.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текстах чаще всего встречаются дерево и птица: они легко узнаются и часто связываются с жизнью и свободой.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обобщающая выборка образов из школьных произведений (без привязки к точной статистике), 2026 г.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природы повторяются в произведениях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столбиков показывает, какие образы становятся «опорными» для авторов и помогают читателю глубже чувствовать мир природы.
</a:t>
            </a:r>
            <a:endParaRPr lang="en-US" sz="12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которые особенно внимательно писали о природе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М. Пришвин в рассказах передавал красоту леса, повадки зверей и важные наблюдения за живым миром. Он учит замечать мелочи и понимать, как меняется природа вокруг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Бианки писал о природе как о сложной и интересной системе, где у каждого существа есть свое место. Его тексты помогают увидеть взаимосвязи и научиться задавать точные вопросы.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Г. Паустовский создавал лирические описания леса, воды, неба и смены времен года. Эти авторы близки школьной программе: они формируют внимательность и бережное отношение к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источник чувства и настроения
</a:t>
            </a:r>
            <a:endParaRPr lang="en-US" sz="2995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поле: радость света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 разливается по полю мягким теплом. Небо светлеет, и кажется, что воздух становится легче. Герою хочется двигаться без спешки, потому что тишина будто поддерживает хорошее настроение и дарит спокойную уверенность.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над рекой: тревога внутри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Темные тучи быстро закрывают небо, и ветер меняет направление. Гремит гром, а река будто ускоряет течение. Внутреннее состояние героя становится настороженным: он прислушивается, боится, но старается понять, что происходит и почему.
</a:t>
            </a:r>
            <a:endParaRPr lang="en-US" sz="1185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вечер: тишина и раздумье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скрипит под ногами, и вокруг становится особенно тихо. Вдалеке мерцают огоньки, а облака медленно плывут по темному небу. Герой читает книгу на воздухе и чувствует, как мысли становятся спокойнее: не торопятся, но становятся глубже.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результат — развитие речи и умения точнее передавать оттенки настроения через детали пейзажа.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результатов учебных наблюдений и обсуждений в 5 классе (без статистических измерений), 2024–2025 уч. год.
</a:t>
            </a:r>
            <a:endParaRPr lang="en-US" sz="828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человеку чтение о природе и наблюдение за ней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Выходит, что чтение и наблюдения усиливают внимательность и расширяют способы выражать чувства словами, а забота о живом становится естественным нравственным выводом.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90152"/>
            <a:ext cx="3856200" cy="19677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авторы оценивают поступки героев по отношению к живому миру и какие нравственные выводы читатель делает вместе с текстом.
</a:t>
            </a:r>
            <a:endParaRPr lang="en-US" sz="1078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связывает нравственную правильность не с «словами», а с конкретными действиями: забота сохраняет красоту, а равнодушие ее разрушает.
</a:t>
            </a:r>
            <a:endParaRPr lang="en-US" sz="1163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анализа детских литературных произведений о природе (5 класс).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человека и их литературный смысл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анализируется текст о природе на уроке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последовательность учебных шагов при разборе произведений о природе и животных (логика анализа).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природе человек раскрывается через отношение к лесу, птице, зверю, цветку и реке. Для 5 класса важно научиться узнавать, где автор поддерживает добро, а где осуждает равнодушие.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три типа поведения в текстах чаще всего приводят к нравственному выводу: бережность, забота о слабом и ответственность за действия.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учебных занятий по литературе (методический материал для 5 класса), без внешней статистики.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 как основа чтения и письма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точное наблюдение помогает понять, почему автор выбирает именно такие слова и образы. Замеченные детали — цвет неба, шум листвы, следы на снегу, поведение птиц — делают описание живым и убедительным.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учится смотреть внимательно, он легче пересказывает текст и точнее выражает свои мысли. Так появляются собственные сравнения и точные определения, а чтение превращается в навык общения с окружающим миром.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смысл закрепляется через действия и признаки: образ становится подсказкой к тому, какие чувства автор передает читателю.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моделирование по примерам из произведений для 5 класса (качественная схема, без измерений), 2024–2025 уч. год.
</a:t>
            </a:r>
            <a:endParaRPr lang="en-US" sz="95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их значение в тексте
</a:t>
            </a:r>
            <a:endParaRPr lang="en-US" sz="332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«образ — значение» помогают видеть не только картинку, но и авторскую мысль: природа в литературе работает как язык настроений и смыслов.
</a:t>
            </a:r>
            <a:endParaRPr lang="en-US" sz="10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может читать произведения о природе внимательнее
</a:t>
            </a:r>
            <a:endParaRPr lang="en-US" sz="278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«погоду в словах»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Отмечайте, как в тексте названы дождь, ветер, температура, свет. Сравнивайте начало и конец: часто меняется не только пейзаж, но и отношение героя.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Замечайте растения и животных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Выписывайте слова о деревьях, травах, птицах, следах и повадках. Наблюдение за природой подсказывает, как автор строит характер и поступки персонажей.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 поступки героев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внимание, как герой ведет себя по отношению к живому миру: помогает или причиняет вред. Авторская оценка помогает сделать нравственный вывод.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Сопоставляйте настроение и образ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Пробуйте объяснить, какие детали создают чувство спокойствия, тревоги или радости. Так укрепляется умение подбирать точные слова при пересказе и сочинении.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природа в литературе учит видеть и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природы в литературе показывает ее красоту и хрупкость, формирует внимание к слову и доброту. Для 5 класса чтение помогает глубже понимать мир и бережнее относиться к нему.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2026-05-13T00:52:18Z</dcterms:created>
  <dcterms:modified xsi:type="dcterms:W3CDTF">2026-05-13T00:52:18Z</dcterms:modified>
</cp:coreProperties>
</file>