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Т.-С. Элиот и «Люди 14 года»: поэзия исторического перелома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война изменила человека, язык и европейскую культуру?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на пороге перелома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разрушила веру в прогресс, а модернизм нашёл новый язык для разорванного сознания и культурного кризиса.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Т.-С. Элиот: поэт модернизма и интеллектуальной поэзии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40425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 критик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Томас Стернз Элиот — один из самых влиятельных авторов англоязычной литературы XX века. Он соединял поэзию, критику и философское мышление.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158143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модернизма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поэзии свойственны фрагментарность, цитатность, сложная образность и отказ от прямого, линейного высказывания. Смысл рождается через столкновение разнородных фрагментов.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5860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эрудиция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Элиот свободно обращался к литературной традиции Европы, античности и христианской культуре. Эти отсылки расширяют смысл текста и делают его многослойным.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593578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Духовный кризис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Поэта особенно интересует человек в состоянии внутренней утраты опоры. Он показывает не только личную тревогу, но и историческую усталость целой эпохи.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7311297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как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анализе важно видеть, что у Элиота сама организация текста передаёт распад мира. Стиль здесь не украшает содержание, а выражает его.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81617" y="2571749"/>
            <a:ext cx="1892446" cy="2197125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«Люди 14 года» как образ поколения, вошедшего в историю через войну
</a:t>
            </a:r>
            <a:endParaRPr lang="en-US" sz="1225" dirty="0"/>
          </a:p>
        </p:txBody>
      </p:sp>
      <p:sp>
        <p:nvSpPr>
          <p:cNvPr id="10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700" dirty="0"/>
          </a:p>
        </p:txBody>
      </p:sp>
      <p:sp>
        <p:nvSpPr>
          <p:cNvPr id="11" name="Text 2"/>
          <p:cNvSpPr txBox="1"/>
          <p:nvPr/>
        </p:nvSpPr>
        <p:spPr>
          <a:xfrm>
            <a:off x="3686061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рубеж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отсылает к 1914 году — началу войны, ставшей границей между старой Европой и новым, гораздо более жестоким XX веком.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03775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привычного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«Люди 14 года» — это поколение, которое потеряло уверенность в будущем, привычные ориентиры и представление о стабильном порядке.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121489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Окопная реальность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образном строе поэмы важны мотивы фронта, разрушения, грязи и обезличенного солдата. Они передают не героизм, а травматический опыт войны.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86061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Обветшавшая Европа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Элиот показывает Европу как пространство усталости и распада. Историческое событие здесь превращается в символ цивилизационной раны, затронувшей целое поколение.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403776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катастрофе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поколения становится не частной характеристикой, а знаком эпохи. Через него поэт говорит о том, как война изменила сам способ человеческого существования.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и особенности поэтической формы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вместо сюжета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строится как цепь отдельных фрагментов, между которыми смысл возникает не через рассказ, а через сопоставление интонаций, образов и ассоциаций.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Обрывистая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переходы, паузы и незавершённые фразы создают ощущение нестабильности. Читатель постоянно сталкивается с паузами там, где ожидает цельность.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Разорванное сознание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текста передаёт внутреннюю расколотость человека и мира. Обрывочность речи становится художественным эквивалентом исторического и духовного распада.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через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Элиота композиция не просто подчинена теме, а сама выражает её. Разорванная структура делает кризис ощутимым без прямых объяснений.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О. Шайтанов; поэма Т.-С. Элиота «Люди 14 года»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поэмы и их соотношение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смысловые линии задают тон всему тексту и какие из них наиболее эмоционально нагружены.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связаны с травмой войны и утратой целостности личности; остальные мотивы поддерживают общий образ исторического и духовного распада.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войны в поэтике Элиота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40425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героическая война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у Элиота лишена романтики и патетики. Она показана как опыт страха, унижения и морального шока, меняющий саму человеческую восприимчивость.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158143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Разрушенная повседневность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насилие вторгается в обычную жизнь и делает её непохожей на прежнюю. Привычные ценности теряют убедительность, а мир кажется сломанным изнутри.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5860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массе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Индивидуальность стирается, когда человек оказывается частью безличной исторической массы. Так возникает образ обезличенного существования, подчинённого силе события.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593578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Оцепенение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поэме не утешает, а фиксирует травму. Прошлое не возвращает цельность, а напоминает о невосполнимой утрате и внутренней пустоте.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7311297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целого поколения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Элиота война — это не только событие истории, но и состояние сознания. Она становится общим психологическим опытом поколения, пережившего катастрофу.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207134"/>
            <a:ext cx="4534800" cy="24207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Т.-С. Элиота «Люди 14 года»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поэмы и их художественная функция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повторяющиеся мотивы формируют единый образ мира, где смысл удерживается только на уровне разрозненных обломков.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мотивы работают на один итог: мир показан как внутренне разорванный, а язык — как форма, фиксирующая этот распад.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Иррациональное чувство эпохи и духовный кризис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Пустой коридор истории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Темный интерьер и пустая улица в поэме создают ощущение, будто человек потерял ориентиры внутри собственного времени. Пространство кажется замкнутым и холодным, а свет не приносит ясности. Такие образы визуально передают духовное оцепенение и невозможность выйти к устойчивому смыслу.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Одинокая фигура в холодном свете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человек в жестком, почти безжизненном освещении выглядит не как герой, а как свидетель внутреннего распада. Его изоляция подчёркивает разрыв между личным существованием и миром, который перестал поддерживать человека. В этом ощущении слышится метафизическая тревога эпохи.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69248" y="2237112"/>
            <a:ext cx="2707786" cy="24098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О. Шайтанов: литературоведческий взгляд на поэму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894976" y="496535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ракурс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Шайтанов рассматривает поэму как отклик на кризис европейской культуры, пережившей войну. Важен не только текст, но и момент, когда изменилась сама культурная перспектива.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2737" y="496535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сознания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интерпретации критика 1914 год становится символом исторического слома. Поэма показывает, как массовое насилие разрушает прежние ценности и привычные представления о мире.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468750" y="2669202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Диагноз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позволяет увидеть в произведении не частное переживание автора, а художественный диагноз целой цивилизации. Элиот говорит о трагедии века через судьбу поколения.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смысл поэмы в интерпретации Шайтанова
</a:t>
            </a:r>
            <a:pPr algn="l" indent="0" marL="0">
              <a:lnSpc>
                <a:spcPct val="100000"/>
              </a:lnSpc>
              <a:buNone/>
            </a:pPr>
            <a:r>
              <a:rPr lang="en-US" sz="21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 год как рубеж → Первая мировая война → кризис ценностей → фрагментарная форма → обезличенный человек → вывод о кризисе европейской цивилизации
</a:t>
            </a:r>
            <a:endParaRPr lang="en-US" sz="21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аллюзий и культурная память в поэзии Элиота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Скрытые цитаты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Элиот вводит в текст намеки на европейскую литературу и философскую традицию, поэтому поэма звучит как диалог с прошлым, а не как замкнутое на себе лирическое высказывание.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 обломки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память у поэта не выглядит цельной системой: она распадается на отдельные фрагменты, которые сохраняют значение, но уже не способны восстановить утраченную гармонию эпохи.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преемственности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Аллюзии указывают не на прочную связь времен, а на ее повреждение: прошлое присутствует в тексте, но современность не может органично его усвоить и продолжить.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намека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анализа важно, что цитата и реминисценция становятся не украшением, а способом показать кризис культурной преемственности и утрату единого духовного языка.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Т.-С. Элиота «Люди 14 года»; интерпретация по мотивам анализа И. О. Шайтанова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движение текста от тревоги к опустошению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развитие конфликта, а постепенное истощение внутренней энергии и переход от напряжения к холодной фиксации исторической необратимости.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связан с образом насилия, а финал — с духовной пустотой; эмоциональная траектория ведет к опустошению, а не к разрешению.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3173" y="412511"/>
            <a:ext cx="1889335" cy="431847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современного человека в поэме
</a:t>
            </a:r>
            <a:endParaRPr lang="en-US" sz="1837" dirty="0"/>
          </a:p>
        </p:txBody>
      </p:sp>
      <p:sp>
        <p:nvSpPr>
          <p:cNvPr id="9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3686061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центра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 Элиота лишен внутренней опоры: его сознание не собирается в целое, а жизнь определяется внешними историческими обстоятельствами и ощущением собственной разорванности.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403775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среди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или лирический субъект не вступает в подлинный контакт с другими: рядом есть толпа, но нет близости, доверия и общей духовной перспективы.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686061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Хрупкая идентичность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показана как неустойчивая и уязвимая, будто она постоянно теряет себя в потоке событий, тревог и чужой, безличной городской среды.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03776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Силуэт в толпе, разбитое зеркало или холодное пустое пространство помогают передать мысль о человеке, который утратил цельность и не может восстановить ее сам.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367404"/>
            <a:ext cx="4813500" cy="277484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до 1914 года и мир после 1914 года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7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Историко-литературный контекст начала XX века; материалы к анализу поэмы Т.-С. Элиота
</a:t>
            </a:r>
            <a:endParaRPr lang="en-US" sz="762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Первая мировая война изменила европейскую картину мира и представление о человеке.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подтверждает: война разрушила ощущение устойчивого мира, а вместе с ним — доверие к прежним ценностям, формам культуры и представлению о цельной личности.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929640"/>
            <a:ext cx="2867100" cy="3528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поэма Элиота стала важным текстом модернизма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894976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Разорванная композиция, обрывочные переходы и отсутствие привычного сюжета делают поэму образцом модернистского письма, где форма передает кризис мира не хуже содержания.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672737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Интеллектуальная плотность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требует культурной подготовки: его смысл строится на ассоциациях, философских намеках и литературных отсылках, а не на прямом объяснении происходящего.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94976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сознания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Элиот показывает не внешний эпизод истории, а внутреннее состояние человека, утратившего целостность, поэтому поэма становится исследованием духовного слома эпохи.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72737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язык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доказывает, что после исторической катастрофы старые художественные средства уже недостаточны; модернизм ищет язык, способный передать разорванный опыт современности.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Т.-С. Элиота «Люди 14 года»; аналитическая схема по мотивам интерпретации И. О. Шайтанова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 поэмы и художественных приемов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сопоставлены ключевые темы и приемы, через которые они раскрываются: фрагменты речи, аллюзии, паузы, контрасты и смена интонации.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сильная связь проявляется там, где тема распада мира поддержана разорванной формой; у Элиота содержание и способ выражения неразделимы.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поэмы для читателя XXI века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007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одиночества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говорит о состоянии, знакомом современному читателю: человек может быть окружен людьми и информацией, но при этом чувствовать внутреннюю изоляцию и неустойчивость.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1692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изменения, нестабильность и неопределенность будущего делают элиотовский образ эпохи особенно понятным: он помогает осмыслить личную тревогу в широком историческом контексте.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76378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себя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ставит универсальный вопрос о том, как сохранить внутреннюю целостность, когда внешняя среда давит на человека и лишает его привычных ориентиров.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7081064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вне дат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поэма связана с конкретной исторической катастрофой, ее смысл выходит за пределы 1914 года и превращается в размышление о человеке любой эпохи кризиса.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выводы по интерпретации произведения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перелом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фиксирует не частный эпизод, а момент, когда война изменила сознание поколения и разрушила прежнюю уверенность в устойчивости европейского мира.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эпохи и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интерпретации Шайтанова особенно важно, что исторический опыт не отделен от поэтики: перелом времени получает выражение в самой структуре текста.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Фрагментарная речь, паузы и обрывы передают кризис цивилизации точнее, чем прямое описание, поэтому форма становится носителем исторического смысла.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Элиота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соединение культурной памяти, интеллектуальной глубины и художественного новаторства делает Элиота одним из ключевых поэтов XX 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Элиот: поэт, который услышал катастрофу века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«Люди 14 года» соединяют память о войне, кризис культуры и новаторский язык модернизма. Поэма показывает, как историческая катастрофа меняет человека и требует нового художественного слова.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2026-05-27T12:13:08Z</dcterms:created>
  <dcterms:modified xsi:type="dcterms:W3CDTF">2026-05-27T12:13:08Z</dcterms:modified>
</cp:coreProperties>
</file>