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9. Создаём словесные модели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Словесная модель — кратко и точно описываем объект, признаки и действия, убирая лишнее из текста.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словесные модели в жизни и на уроках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Словесные модели помогают описывать и объяснять: в задачах, правилах, инструкциях, опытах и пересказах. В быту это расписание, объявление, рецепт, инструкция к устройству и краткое описание маршрута.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словесная модель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Словесная модель — это краткое и точное описание словами и предложениями. Она помогает быстро понять, о чём речь, не читая весь текст до последней детали.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составленная модель делает условие понятнее: вы видите главные факты, их связи и итог. Так легче планировать действия и не путать главное с второстепенным.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модели сохраняются только существенные сведения: кто или что рассматривается, какие у него признаки, что с ним происходит и чем всё заканчивается. Остальное не входит, если не помогает решать.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75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294104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129118"/>
            <a:ext cx="450000" cy="36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32700" y="3084118"/>
            <a:ext cx="393750" cy="45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модель
</a:t>
            </a:r>
            <a:endParaRPr lang="en-US" sz="3200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главный герой ситуации: предмет, человек, явление или место. Именно вокруг него собираются остальные сведения, чтобы описание стало цельным и узнаваемым для задачи.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отвечают на вопрос «что происходит». Для события важны последовательные шаги, для процесса — этапы работы или изменения, чтобы понять ход событий.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показывают, какой объект: цвет, форма, размер, назначение. Для разных типов задач они помогают уточнить смысл и отличить объект от других похожих.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объясняют отношения между частями: почему одно ведёт к другому, как условия влияют на результат. Благодаря связям модель становится логичной, а не просто списком фактов.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фиксирует итог: что получилось, к чему привело действие или процесс. Он помогает проверить модель и сразу понять, что нужно учитывать при решении.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создания словесной модели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исходной ситуации или текста к проверенному короткому описанию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словесной модели: школьная библиотека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Объектом модели является школьная библиотека. К существенным признакам относятся книги и стеллажи, а также читатели и правила выдачи и возврата. Эти сведения помогают понять, как устроено пользование книгами.
</a:t>
            </a:r>
            <a:endParaRPr lang="en-US" sz="106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и признаки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действия в модели такие: взять книгу, прочитать и вернуть. Итоговая модель показывает библиотеку как место хранения и использования книг по установленным правилам. Для наглядности можно дать план с основными зонами.
</a:t>
            </a:r>
            <a:endParaRPr lang="en-US" sz="1038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 итог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245004"/>
            <a:ext cx="4791900" cy="26425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словесная модель: что сохраняется, а что убирается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сведения, которые помогают понять смысл условия и решить задачу, входят в модель. Остальные детали делают текст длиннее, но не добавляют нужной информации.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Словесная модель короче исходного текста, но точнее по смыслу: она сохраняет признаки, время, место, порядок действий и результат.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создания словесных моделей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учитываете ключевые опоры, задача решается быстрее: модель помогает отделить главное от второстепенного.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модели достаточно опор: главный объект, его признаки и связанные с ним действия, чтобы смысл был понятен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работы 9 (логика составления модели)
</a:t>
            </a:r>
            <a:endParaRPr lang="en-US" sz="111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чаще всего состоит словесная модель
</a:t>
            </a:r>
            <a:endParaRPr lang="en-US" sz="2859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реальных текстах доли могут отличаться, но чаще всего именно признаки и действия несут основную информацию для понимания условия.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чтобы модель «завела» решение, начинайте с признаков и того, что происходит. Остальные части добавляйте, когда они объясняют связи, условия или итог.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распределения важности частей модели (условные доли)
</a:t>
            </a:r>
            <a:endParaRPr lang="en-US" sz="13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Словесная модель учебной задачи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о поездке словесная модель включает участников (кто едет), маршрут, а также время отправления и время прибытия. Эти данные помогают восстановить ход ситуации и не потерять смысл.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 модель добавляют ограничение по скорости или расстоянию — то, что «держит» задачу в рамках условий. Без этого легко выбрать неподходящий способ решения.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модель перед ответом: все ли важные факты отражены словами, не заменены ли они похожими деталями. Чем точнее модель, тем легче получить правильный результат.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модель составлена точно, вы видите, что уже известно, а что требуется узнать. Это облегчает выбор шага решения и снижает риск путаницы между главными и второстепенными сведениями.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Словесная модель природного процесса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можно описать как цепочку: вода нагревается и испаряется, затем водяной пар поднимается и образует облака. После этого облака дают осадки, и вода снова попадает на землю.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модель была понятной, важно сохранить последовательность этапов и связь между ними: от испарения к образованию облаков, от осадков к возвращению. Такая логика помогает объяснять, куда и как «переходит» вода.
</a:t>
            </a:r>
            <a:endParaRPr lang="en-US" sz="13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готовую словесную модель
</a:t>
            </a:r>
            <a:endParaRPr lang="en-US" sz="3091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готового описания к исправленной версии: сравнить, выявить пропуски, убрать лишнее, уточнить связи и привести текст к точному итогу.
</a:t>
            </a:r>
            <a:endParaRPr lang="en-US" sz="15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50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7950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650" y="1294104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1650" y="3084118"/>
            <a:ext cx="281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модель точной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«сначала», «затем», «после этого» подсказывают последовательность и помогают не перепутать шаги процесса. Благодаря им модель работает как понятная инструкция, а не как набор фраз.
</a:t>
            </a:r>
            <a:endParaRPr lang="en-US" sz="1123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«потому что» и «при условии» показывают, почему происходит изменение. Модель становится доказательной: видно, откуда взялось следствие и как связаны части текста.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 объяснение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«если» выделяет условие: что должно произойти, чтобы начался следующий шаг. Такая формулировка особенно полезна в задачах, где решение зависит от заданных параметров.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события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«поэтому» и «итогом» фиксируют результат. Они помогают отличить ожидаемый ответ от рассуждений и не потерять, что именно требуется получить по условию.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и вывод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«так как» и «поэтому» устанавливается логический переход между частями модели. Если связь не обозначена, читатель может неправильно понять, что за чем следует.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этапами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8534" y="1215700"/>
            <a:ext cx="4009831" cy="258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словесных моделях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обычно делают модель длиннее, менее понятной или неточной: теряются нужные числа, порядок событий становится неверным, а итог может отсутствовать. Хорошая модель короткая, логичная и сохраняет всё важное.
</a:t>
            </a:r>
            <a:endParaRPr lang="en-US" sz="1341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качества модели сводится к трём критериям: краткость без потери смысла, логичность (порядок и связи) и наличие результата с нужными числами и фактами.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работы с текстом и задачами (типичные педагогические замечания).
</a:t>
            </a:r>
            <a:endParaRPr lang="en-US" sz="13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словесной и знаковой модели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 текста выбирают ключевые величины и связи: время, количество, порядок шагов, причина и результат. Лишнее сокращают, чтобы осталась только информация для записи.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Выделение данных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ситуация объясняется текстом: кто участвует, что происходит, какие условия и какой итог ожидается. Это задаёт основу для дальнейшей записи.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Смысл словами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модель превращают в знаковую форму: схему, таблицу, формулу или алгоритм. Появляются стрелки, числа, условные обозначения и краткие подписи.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Запись знаками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проверяют, совпадают ли выводы с условием и не потерялись ли связи между шагами. Если смысл меняется, возвращаются к словам и уточняют модель.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4) Проверка логики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словесные модели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Словесные модели помогают учиться «чётко говорить» о ситуации: выделять признаки, условия и результат. Поэтому навык работает не только на информатике, но и в других предметах.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задания, где нужно описать алгоритм действий или ход процесса. Чем яснее сформулировано условие и итог, тем быстрее и правильнее решение.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 школьных предметов и типовых заданий (без привязки к конкретным числовым данным).
</a:t>
            </a:r>
            <a:endParaRPr lang="en-US" sz="13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Словесная модель героя литературного произведения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Словесная модель героя включает внешность, характер, поступки и отношение к другим персонажам. Для 6 класса важно подбирать такие сведения, которые действительно помогают понять, почему герой действует именно так и к чему это приводит.
</a:t>
            </a:r>
            <a:endParaRPr lang="en-US" sz="1267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обязательно описать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модель была точной, опирайтесь на конкретные слова автора и, по возможности, цитаты. Они подтверждают характеристики героя и уменьшают риск «домыслов», особенно при сравнении персонажей.
</a:t>
            </a:r>
            <a:endParaRPr lang="en-US" sz="1352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подтверждать черты героя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перейти от текста к решению задачи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 чтения условия к выделению данных, созданию словесной модели и получению ответа.
</a:t>
            </a:r>
            <a:endParaRPr lang="en-US" sz="15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4066" y="1294104"/>
            <a:ext cx="506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умения создавать модели
</a:t>
            </a:r>
            <a:endParaRPr lang="en-US" sz="2644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требует замечать главное в тексте: признаки, числа, время и порядок событий. Это тренирует внимательность и помогает меньше пропускать важные детали при чтении и решении задач.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внимания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превращаете условие в короткое описание, речь становится яснее. Вы учитесь объяснять свои выводы по шагам и подбирать подходящие слова для связи событий.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выражать мысль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модели заставляет выстраивать причинно-следственные связи и последовательность этапов. В результате легче понять ход рассуждений и увидеть, где именно допущена ошибка.
</a:t>
            </a:r>
            <a:endParaRPr lang="en-US" sz="129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мышление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Словесные модели помогают пересказывать тексты без лишних подробностей, составлять планы и работать с условиями. В 6 классе это особенно полезно при изучении информатики и математики.
</a:t>
            </a:r>
            <a:endParaRPr lang="en-US" sz="1257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задачами и планами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9: модель, которая помогает думать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Словесная модель объединяет краткость, точность и смысл. Она помогает выделять главное, видеть связи между частями текста и готовить основу для схем, таблиц, формул и алгоритмов.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2026-05-14T10:26:35Z</dcterms:created>
  <dcterms:modified xsi:type="dcterms:W3CDTF">2026-05-14T10:26:35Z</dcterms:modified>
</cp:coreProperties>
</file>