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раскрытия скобок в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перед скобками меняет выражение?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быстрее преобразовывать выражения, аккуратно решать уравнения и уменьшать число ошибок. Скобки становятся понятной подсказкой, какие действия нужно выполнить сначала, а какие — после упрощения.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7 классе изучают раскрытие скобок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знака «+» перед скобками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Верно: +(a+b)=a+b, +(7−3)=7−3, +(x−4)=x−4. Во всех случаях плюс перед скобками не влияет на порядок действий и не меняет смысл выражения.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можно убрать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плюс, все слагаемые остаются такими же, как были записаны. Значения и знаки внутри выражения не изменяются, поэтому скобки просто опускают.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не добавляет новых действий и не переставляет члены выражения. Он лишь показывает, что содержимое скобок можно переписать без изменений, сохраняя исходный результат.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знака «−» перед скобками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−(a+b)=−a−b, −(8−5)=−8+5, −(x−4)=−x+4. Видно, что знак меняется у каждого слагаемого отдельно, а не только у первого.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все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 означает вычитание всего выражения целиком. Поэтому каждый член внутри скобок получает противоположный знак: плюс становится минусом, а минус — плюсом.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относится ко всем членам скобок сразу. Если забыть изменить хотя бы один знак, значение выражения станет другим, поэтому важно внимательно переписывать каждый элемент.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изменения знаков внутри скобок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плюсом без 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+(m−9)=m−9 показывает, что плюс перед скобками не влияет на внутренние знаки. Выражение можно просто переписать, сохранив все числа и буквы в том же виде.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минус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−(x−4) знак у x становится отрицательным, а у 4 — положительным: получается −x+4. Здесь хорошо видно, как минус действует на каждый член по отдельности.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членов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−(3+a−2)=−3−a+2 знак меняется у каждого слагаемого. Такой способ помогает заметить, что раскрытие скобок с минусом всегда выполняется по одному и тому же правилу.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числа на выражение в скобках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число перед скобками. Оно показывает, что каждое слагаемое внутри нужно умножить отдельно, а не только первое число или первую букву.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 членам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3(a+2) число 3 умножается и на a, и на 2. Получается 3a+6. Точно так же работают примеры 5(x−1)=5x−5 и 2(4y−3)=8y−6.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распределительное свойство умножения: один множитель действует на все слагаемые в скобках. Благодаря этому выражение становится удобнее для дальнейших преобразований и 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число перед скобками, тем сильнее оно влияет на каждое слагаемое внутри выражения. На это особенно удобно смотреть по коэффициентам.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одинаковый принцип: множитель распространяется на каждый член скобок без исключений.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из условия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число перед скобками изменяет выражение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при решении уравнений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раскрывают, чтобы уравнение стало короче и понятнее. Например, 2(x+3)=10 можно переписать как 2x+6=10, не меняя смысл равенства.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Продолжить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легче переносить слагаемые, приводить подобные члены и выделять неизвестное. Это делает дальнейшие шаги более наглядными и удобными для 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не изменяет значение уравнения. Меняется только форма записи, а значит, все найденные решения остаются теми же, что и в исходной записи.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 в простом уравнении, можно быстрее заметить одинаковые члены и свести выражение к более привычному виду для поиска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раскрытия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преобразования выражения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или число перед скобками влияет на результат преобразования.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скобками стоит главный ориентир: плюс сохраняет запись, минус меняет знаки, число распределяется на каждый член.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раскрытия скобок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случая раскрытия скобок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раскрытии скобок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меняют не полностью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знака «−» нужно изменить каждый знак внутри скобок. Если поменять только первый член, а остальные оставить без изменений, результат станет неверным и изменит значение всего выражения.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действует не на всё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перед скобками обязан умножать каждый член выражения. Ошибка вроде 4(a+1)=4a+1 показывает, что число применили только к первой части, хотя нужно 4a+4.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знаки у чисел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легко потерять знак у свободного числа или переписать его неверно. Особенно это заметно в выражениях с вычитанием, где каждый знак имеет значение.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правильная на вид запись может содержать неточность, если не проверить результат. Сверка помогает заметить, что после раскрытия скобок выражение должно сохранять исходный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убираем скобки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−(2x−5)+3(x+1) сначала раскрывают обе группы скобок по правилам знака и множителя. Получается запись −2x+5+3x+3, в которой уже видно, какие слагаемые можно объединить.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приводим подобные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складывают однотипные слагаемые: −2x+3x и 5+3. В результате выходит x+8. Такой порядок удобен, потому что он делает преобразование прозрачным и уменьшает риск ошибки в знаках.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правильности, можно подставить число вместо x и сравнить значение исходного и полученного выражений. Если результаты совпадают, раскрытие скобок выполнено верно, а запись не изменила смысл.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раскрытия скобок на примере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пары тождественных выражений в двух записях: исходной и преобразованной. Числовой смысл остаётся тем же, поэтому сравнение удобно воспринимать визуально.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правило применено верно, меняется только форма записи. Значение выражения сохраняется, а это подтверждает корректность преобразования.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тождественным преобразованиям; учебный пример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раскрытия скобок выражение не меняет значение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в выражениях с несколькими членами
</a:t>
            </a:r>
            <a:endParaRPr lang="en-US" sz="2529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действует на каждый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знаке «−» перед скобками противоположные знаки получают все слагаемые сразу. Запись −(a+b+c) становится −a−b−c, и количество членов здесь не меняет правило.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множитель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скобок три или больше слагаемых, каждое из них умножается на один и тот же множитель. Поэтому 2(a+b+c) превращается в 2a+2b+2c без исключений.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зависит от длины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длинное выражение раскрывается по тем же правилам, что и короткое. Важно смотреть только на знак или число перед скобками и аккуратно менять каждый член по отдельности.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раскрывать скобки и сразу проверять, нужно ли дальнейшее упрощение.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простых случаях результат совпадает с раскрытой записью, а в более сложных требуется привести подобные слагаемые.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«Раскрытие скобок»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и ответы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раскрытия скобок и подобных слагаемых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убираем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 — первый шаг, потому что без него трудно увидеть, какие части выражения можно объединить. Только после преобразования становится понятно, где находятся одинаковые буквы и числа.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объединяем одинаковые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складывают или вычитают отдельно. Например, 3x+2x=5x, а 5a−2a=3a. Числовые члены тоже можно объединять, как в записи 7−4=3.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решение становится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скобки раскрыты и похожие части собраны вместе, выражение становится компактнее и удобнее для ответа. Такой порядок помогает избежать лишних действий и уменьшает вероятность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упрощения выражения со скобками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выражений с плюсом, минусом и множителем перед скобками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38" y="1319944"/>
            <a:ext cx="154422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правила раскрытия скобок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раскрытие скобок помогает быстрее привести запись к удобному виду. После этого легче переносить слагаемые, собирать подобные части и находить неизвестное.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периметр и площадь скобки часто появляются в формулах. Их раскрывают, чтобы сразу увидеть сумму сторон, множителей или частей фигуры без лишних вычислений.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текстовых задачах выражения со скобками описывают цену нескольких одинаковых товаров или скидку. Раскрытие помогает точно посчитать общую стоимость и не запутаться в действиях.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на время выполнения работы и совместный труд скобки встречаются в формулах и промежуточных выражениях. Их раскрытие делает вычисления понятнее и короче.
</a:t>
            </a:r>
            <a:endParaRPr lang="en-US" sz="12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правилам раскрытия скобок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ничего не меняет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знак «+», все члены внутри переписываются без изменений. Это самый простой случай: скобки можно убрать, не меняя знаки и порядок слагаемых.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меняет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знак «−», каждый знак внутри нужно заменить на противоположный. Так выражение сохраняет смысл, но записывается в более удобной форме.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действует на каждый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скобками умножается на каждое слагаемое внутри. Нельзя ограничиваться только первым членом, потому что множитель влияет на всю сумму целиком.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всё проверяют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скобки раскрыты, нужно посмотреть, есть ли подобные слагаемые. Если они есть, выражение упрощают до короткой и аккуратной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раскрытия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 — это не отдельное правило, а удобный способ преобразовать выражение без изменения его значения. Если помнить про плюс, минус и множитель, ошибки становятся редкостью.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2026-05-29T21:25:11Z</dcterms:created>
  <dcterms:modified xsi:type="dcterms:W3CDTF">2026-05-29T21:25:11Z</dcterms:modified>
</cp:coreProperties>
</file>