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имена прилагательные по числам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описывать предметы и меняются вместе с ними.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числа прилагательных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точно говорить и писать по-русски: сразу понятно, об одном предмете идёт речь или о нескольких. Прилагательное всегда должно дружить с существительным.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имя прилагательное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отвечает на вопросы какой? какая? какое? какие? Оно называет признак предмета и делает речь точнее и выразительнее.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может быть разным: цвет, размер, вкус, форма, настроение или характер. Без прилагательных описание становится скучным и слишком простым.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прилагательное стоит рядом с существительным и уточняет его значение: красный мяч, добрая мама, интересная книга.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одно число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один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 показывает, что предмет только один: высокий дом, синяя тетрадь, круглое яблоко. Это сразу видно по форме слова.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прилагательное ещё изменяется по родам: мужскому, женскому и среднему. Род помогает точнее подобрать окончание и не ошибиться.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много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для нескольких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показывает, что предметов несколько: высокие дома, синие тетради, круглые яблоки. Такая форма встречается очень часто в речи и письме.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род уже не определяется, потому что предметы называют вместе. Подсказкой становится окончание прилагательного, которое меняется вместе со словом.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1587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87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существительное и прилагательное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84909" y="2266575"/>
            <a:ext cx="34836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подстраиваются друг под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повторяет число существительного. Если предмет один, оба слова стоят в единственном числе: зелёный карандаш.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001925" y="2266575"/>
            <a:ext cx="34836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предметов много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существительное обозначает несколько предметов, прилагательное тоже становится множественным: зелёные карандаши. Такое согласование делает словосочетание правильным и красивым.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прилагательных в единственном числе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мужском роде часто встречаются окончания -ый, -ий, -ой: добрый, зимний, большой. Они помогают узнать форму слова быстро и без подсказки.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среднем роде часто встречаются окончания -ое, -ее: доброе, зимнее. Эти окончания показывают, что предмет один и род у слова средний.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женском роде часто бывают окончания -ая, -яя: добрая, зимняя. По ним легко понять, что прилагательное относится к слову женского 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чаще встречаются окончания -ые и -ие: добрые, зимние, большие. Источник: школьная грамматика русского языка.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числа изучают прилагательные в начальной школе.
</a:t>
            </a:r>
            <a:endParaRPr lang="en-US" sz="5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число прилагательного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Найди существительное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определи, к какому существительному относится прилагательное. Без этого выбрать число слова невозможно.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 количество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спроси себя: предмет один или их много? Это самый важный шаг, который помогает не запутаться.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Назови число прилагательного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один — это единственное число. Если предметов много — множественное число. Теперь форма прилагательного выбрана правильно.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одно — стало много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Сравни пары слов и посмотри, что меняется только окончание прилагательного: весёлый кот — весёлые коты, тёплая кофта — тёплые кофты. Признак остаётся тем же.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один пример: зелёное дерево — зелёные деревья. Слово меняет форму, когда предметов становится больше, а смысл описания не теряется.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6853" y="2186677"/>
            <a:ext cx="279037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6534" y="23674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3372" y="2222047"/>
            <a:ext cx="310200" cy="2481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числа в словосочетании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идут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не живёт отдельно: оно подстраивается под существительное. Меняется число у существительного — меняется и форма признака. Так словосочетание звучит естественно и правильно.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окончание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 остаётся той же, а окончание помогает показать число. Был умный ученик — стали умные ученики. Признак не исчезает, просто слово принимает нужную форму.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точной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согласованы по числу, фраза сразу понятна слушателю. Красная машина и красные машины отличаются только числом, а сама мысль остаётся ясной и аккуратной.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число прилагательного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быстро найти существительное, понять количество предметов и выбрать правильную форму прилагательного.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запутать при определении числа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форма слова кажется знакомой, но число определяют не по догадке, а по существительному. Именно оно подсказывает, один предмет назван или несколько.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красивый и красивые похожи, но значения у них разные. Первое относится к одному предмету, второе — к нескольким. Важно внимательно смотреть на пару слов целиком.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существительное стоит во множественном числе, прилагательное тоже должно быть во множественном. Эта простая проверка помогает не перепутать формы и быстро найти верный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словосочетаниях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оставить прилагательное в форме единственного числа, когда существительное уже во множественном: красный шары. Правильно говорить и писать: красные шары.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выбрать не то окончание: синяя карандаши. Здесь нужно синие карандаши. В русском языке прилагательное должно точно согласовываться с существительным по числу.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по числам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весёлый пёс — весёлые псы видно, что меняется только число. Сам признак остаётся тем же, а прилагательное получает форму, подходящую к нескольким предметам.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высокий дом — высокие дома слово дом меняет число, и прилагательное сразу следует за ним. Так слова в словосочетании становятся похожими по форме.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узкая дорога — узкие дороги показывает тот же приём. Сравнение помогает заметить, что число меняется легко, а значение признака остаётся прежним и понятным.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менять прилагательные по числам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забыть правило, появляются забавные ошибки вроде маленькие кошка или синий мячики. Они звучат смешно, но в тетради такие варианты лучше не оставлять.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согласовывать слова помогает не только на уроке, но и в повседневной речи. Чем увереннее ученик выбирает форму, тем грамотнее звучит его речь.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писать словосочетания без ошибок. Когда число подобрано верно, предложение выглядит аккуратно и сразу читается легко, без лишних исправлений и смешных нестыковок.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 прилагательного делает речь точной. Слушатель сразу понимает, говорится об одном предмете или о нескольких, и не теряется между словами.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на парте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новый пенал, а рядом — новые пеналы для всего класса. Ученики быстро замечают: один предмет требует одной формы, а несколько предметов — другой. Так правило запоминается почти само, без скучной зубрёжки.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за окном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тихая река, а в рассказе — тихие реки, которые бегут сразу в нескольких местах. Слово меняет окончание, потому что предметов становится больше. Картинка помогает увидеть разницу и не перепутать формы.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флажки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стене висит яркий флажок, а на празднике — яркие флажки. Один маленький знак превращается в целую гирлянду, и прилагательное сразу меняется вслед за существительным. Получается весёлый и понятный пример.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для запоминания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себя перед ответом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Найти слово-подсказку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существительное. Оно показывает, о каком предмете идёт речь, и помогает понять, какое прилагательное связано с ним.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Определить количество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задаём себе вопрос: предмет один или их много? Ответ сразу подсказывает, нужно ли единственное или множественное число.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Проверить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смотрим на окончание прилагательного и выбираем нужную форму. После проверки можно смело назвать число слова без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у прилагательных ещё различаются род и окончания. Поэтому слова добрый, добрая, доброе звучат по-разному и помогают точнее выразить мысль.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род уже не определяется. Формы добрые, синие, большие подходят к словам о нескольких предметах и помогают строить правильные словосочетания.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называет признак предмета и помогает точнее представить его цвет, размер, настроение или форму. Без него речь становится беднее и менее выразительной.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изменяется по числам: оно может стоять в единственном или множественном числе. Эта форма зависит от того, сколько предметов называет существительное рядом.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правило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всегда помогает существительному и подстраивается под него по числу. Один предмет — одна форма, много предметов — другая. Так речь становится грамотной, красивой и понятной.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2026-05-22T00:04:12Z</dcterms:created>
  <dcterms:modified xsi:type="dcterms:W3CDTF">2026-05-22T00:04:12Z</dcterms:modified>
</cp:coreProperties>
</file>