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Arts: ключевая тема урока английского языка в 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открывает язык, эмоции и культуру через живое обсуждение.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искусства помогает говорить о личном опыте, сравнивать явления и формулировать мнение на английском. Она объединяет музыку, кино, литературу, цифровое творчество и культурные реалии, близкие подросткам.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важно в старших классах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56483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The Arts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art, artwork, painting, sculpture, drawing, performance, exhibition, gallery и museum помогают точно называть формы творчества и описывать культурные события.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create, perform, display, inspire, admire, reflect, represent, influence и appreciate нужны, чтобы говорить о роли искусства и его воздействии на зрителя.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powerful, colourful, emotional, original, abstract, realistic, classical и contemporary помогают дать содержательную характеристику картины, спектакля или музыкального произведения.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to be interested in art, to attend an exhibition, to interpret a painting и to develop artistic skills делают речь более естественной и точной.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express emotions through music, personal preferences, comparison and opinion support короткие ответы о том, какое искусство нравится и почему.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повседневных контактов с искусством для урока; иллюстративные данные.
</a:t>
            </a:r>
            <a:endParaRPr lang="en-US" sz="112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искусства чаще всего встречаются в жизни подростков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становятся главным каналом знакомства с искусством, потому что они встроены в повседневный режим общения и отдыха.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видео доминируют, а классические культурные пространства посещаются реже; значит, уроку важно соединять цифровую и традиционную 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 can communicate mood, movement and meaning through colour, line and composition. A viewer may notice one detail first and another later, so the same image often creates different interpretations. That is why famous works invite repeated viewing and discussion.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как разговор без слов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Sculpture turns an idea into a physical object that can be seen from different angles. Material, size and texture all matter, because they change the viewer’s impression. In a museum hall, even a small sculpture can feel powerful and memorable.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пространство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Photography began as a way to capture reality, but it quickly became an art form in its own right. A carefully chosen frame, light and moment can turn an ordinary scene into something expressive, personal and visually striking.
</a:t>
            </a:r>
            <a:endParaRPr lang="en-US" sz="937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между реальностью и искусством
</a:t>
            </a:r>
            <a:endParaRPr lang="en-US" sz="10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arts: painting, sculpture and photography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035674"/>
            <a:ext cx="4063200" cy="15595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используют разные материалы и каналы восприятия, но все они передают смысл и эмоции.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воспринимается по-разному, однако каждый вид создаёт содержательное и эмоциональное сообщение.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The Arts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искусства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Melody, rhythm, tempo, harmony and timbre дают ученикам точный словарь для анализа песни, жанра или концертного исполнения.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элементов помогают описывать музыку на английском языке.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музыкальной лексики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artwork is created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замысла к публичной оценке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Theatre, cinema and performance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combines text, acting, stage lighting and costume design. Because the audience is present in the same space, every performance feels immediate, and even a small gesture or pause can change the meaning of a scene.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words include script, scene, actor, director, audience, soundtrack and stage set. These terms help learners describe how a production is built and how different artistic choices affect interpretation.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50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 adds camera work, montage, close-ups and special effects. It can show details that are impossible on stage and often creates a strong emotional impact through sound, image and editing working together.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
</a:t>
            </a:r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art makes the action itself the artwork. It often invites discussion about identity, memory, conflict or social criticism, so students can practice expressing a balanced opinion in English.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эмоционального воздействия видов искусства для 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вызывают разные виды искусства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произведение может вызывать несколько чувств одновременно, поэтому эмоциональный отклик зависит и от контекста, и от личного опыта.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сильнее связана с атмосферой, литература — с воображением, театр — с напряжением, а кино сочетает визуальный и звуковой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and society in the English-speaking world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искусство и общественная критика
</a:t>
            </a:r>
            <a:pPr algn="l" indent="0" marL="0">
              <a:lnSpc>
                <a:spcPct val="15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художники и музыканты всё чаще обращались к социальным проблемам, показывая бедность, неравенство и конфликты. Искусство стало способом не только развлечения, но и публичного высказывания.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протест и гражданская позиция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массовой культуры усилились protest songs, документальное кино, сатирическая литература и социальный театр. Эти формы помогали обсуждать войну, цензуру, расовые и гражданские права.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 — начало XXI века: голос сообщества
</a:t>
            </a:r>
            <a:pPr algn="l" indent="0" marL="0">
              <a:lnSpc>
                <a:spcPct val="15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муралы, инсталляции и художественные акции всё чаще затрагивали миграцию, экологию и идентичность. Зритель стал активным участником обсуждения, а не только наблюдателем.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свобода и ответственность
</a:t>
            </a:r>
            <a:pPr algn="r" indent="0" marL="0">
              <a:lnSpc>
                <a:spcPct val="15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в англоязычном мире балансирует между свободой выражения, реакцией аудитории и культурной ответственностью. Споры о цензуре и общественной пользе делают тему особенно актуальной.
</a:t>
            </a:r>
            <a:endParaRPr lang="en-US" sz="11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Museums, galleries and cultural heritage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галереи защищают культурное наследие от утраты, собирая картины, рукописи, скульптуры и архивные материалы. Благодаря этому общество сохраняет историческую память и связь поколений.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 реставрация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музеи уделяют внимание preservation, restoration и accessibility. Цифровые каталоги, адаптированные маршруты и реставрационные мастерские делают искусство более доступным и долговечным.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роль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институции не только хранят коллекции, но и обучают посетителей. Экскурсии, временные выставки и пояснительные тексты помогают понимать контекст произведений и развивать визуальную грамотность.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учреждения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часто называют the British Museum, the National Gallery, the Tate Modern и the Metropolitan Museum of Art. Такие названия важны для культурного кругозора и чтения аутентичных текстов.
</a:t>
            </a:r>
            <a:endParaRPr lang="en-US" sz="8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расширили художественные инструменты и способы распространения работ, но одновременно усложнили вопросы авторства, оригинальности и этики.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делают творчество гибче и доступнее, однако требуют внимательного отношения к авторским правам и границам оригинального замысла.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формам digital art и медиа-практикам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art and new technologies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дизайнеры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профессии требуют развитого визуального мышления, наблюдательности и умения работать с формой, цветом и композицией. Важную роль играет способность превращать идею в выразительный образ.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 исполнители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сфера объединяет артистизм, дисциплину и регулярную практику. Помимо таланта, здесь необходимы слух, чувство ритма, умение работать в коллективе и уверенность в публичном выступлении.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Фотографы и аниматоры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сочетают творческий замысел с цифровыми навыками. Они должны понимать визуальный язык, владеть современными инструментами обработки и уметь адаптировать работу под разные платформы.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творческой карьеры портфолио часто важнее теоретического описания умений. Оно показывает реальный результат, уровень техники, диапазон стиля и готовность работать над проектами последовательно.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professions and useful skills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повседневных каналов знакомства подростков с искусством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встречают искусство в повседневной жизни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делают культурный контент доступным в любое время и в любом месте, поэтому подростки чаще сталкиваются с ним вне традиционных учреждений.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становится частью ежедневной медиасреды, а не только школьной программы или редких визитов в культурные пространства.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произведение искусства на английском языке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наблюдения к аргументированному выводу и устному высказыванию
</a:t>
            </a:r>
            <a:endParaRPr lang="en-US" sz="12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in different cultures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общества создали узнаваемые художественные формы: японская гравюра, африканская скульптура, арабская каллиграфия или русский балет отражают историю, ценности и эстетические идеалы своих культур.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взаимопонимания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увидеть, что культурные различия не мешают общению. Даже если формы выражения различны, эмоции, символы и темы часто оказываются понятными людям из разных стран.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гибридные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Межкультурное взаимодействие приводит к новым жанрам, смешанным стилям и глобальному художественному диалогу. В результате искусство развивается не изолированно, а в постоянном обмене.
</a:t>
            </a:r>
            <a:endParaRPr lang="en-US" sz="957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разнообразию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культурного многообразия связана с respect, tolerance и curiosity. Для анализа важно избегать стереотипов и признавать, что любое искусство одновременно национально и универсально.
</a:t>
            </a:r>
            <a:endParaRPr lang="en-US" sz="9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Problems and debates in modern art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Коммерция и рынок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нередко зависит от продаж, брендов и медийного внимания. Это вызывает вопрос, не вытесняет ли коммерческий успех художественную ценность и самостоятельность творческого решения.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 доступность
</a:t>
            </a:r>
            <a:pPr algn="l" indent="0" marL="0">
              <a:lnSpc>
                <a:spcPct val="150000"/>
              </a:lnSpc>
              <a:buNone/>
            </a:pPr>
            <a:r>
              <a:rPr lang="en-US" sz="11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рекомендации алгоритмов влияют на то, какие работы становятся заметными. Это делает вопрос accessibility важным: не всё ценное автоматически становится видимым широкой аудитории.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 свобода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 censorship особенно остры, когда произведение затрагивает политику, религию или социальные конфликты. Для старшеклассников важно уметь объяснять, где проходит граница между правом и ответственностью.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Оригинальность и плагиат
</a:t>
            </a:r>
            <a:pPr algn="l" indent="0" marL="0">
              <a:lnSpc>
                <a:spcPct val="150000"/>
              </a:lnSpc>
              <a:buNone/>
            </a:pPr>
            <a:r>
              <a:rPr lang="en-US" sz="9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цифрового копирования тема plagiarism стала особенно чувствительной. Обсуждение авторства помогает понять, почему идеи, стиль и визуальные решения требуют уважительного отношения.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источников дохода в культурной сфере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финансируется искусство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зависит от формата: театр и музеи чаще опираются на билеты и гранты, а музыкальная и цифровая сфера — на платформы и лицензирование.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искусства обеспечивается сочетанием общественной поддержки, рыночных механизмов и частной инициативы.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расширяет словарь, тренирует уверенное говорение и учит аргументированно выражать мнение на английском. Оно соединяет культуру, эмоции и мышление, помогая понимать себя и мир глубже.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Arts matter for language learning and life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2026-05-29T16:58:41Z</dcterms:created>
  <dcterms:modified xsi:type="dcterms:W3CDTF">2026-05-29T16:58:41Z</dcterms:modified>
</cp:coreProperties>
</file>