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Профессии: выбор и мир профессий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профессий: понять себя и сделать первый осознанный выбор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профессиях уже сейчас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 — это не просто будущая работа, а способ быть полезным, развиваться и выбирать свой путь без спешки.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профессия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всегда связана с конкретными задачами: что именно человек делает каждый день, за что отвечает и какой результат должен получить.
</a:t>
            </a:r>
            <a:endParaRPr lang="en-US" sz="1019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работать хорошо, нужны знания и навыки. Их получают через обучение, тренировки, наблюдение за специалистами и собственную практику.
</a:t>
            </a:r>
            <a:endParaRPr lang="en-US" sz="95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 личные качества: внимательность, терпение, ответственность, умение общаться, логически мыслить или находить творческие решения.
</a:t>
            </a:r>
            <a:endParaRPr lang="en-US" sz="1024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профессия может требовать разной работы с людьми, техникой, природой, знаками, цифрами или образами.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 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не изучается один раз и навсегда: специалист учится дальше, осваивает новые инструменты и меняет уровень сложности задач.
</a:t>
            </a:r>
            <a:endParaRPr lang="en-US" sz="10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уже знакомы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957025"/>
            <a:ext cx="40233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вспоминаете знакомые профессии, чаще всего называются врачи, учителя, водители, продавцы и спортсмены. Это хороший старт, но он показывает лишь небольшую часть мира профессий.
</a:t>
            </a:r>
            <a:endParaRPr lang="en-US" sz="1310" dirty="0"/>
          </a:p>
        </p:txBody>
      </p:sp>
      <p:sp>
        <p:nvSpPr>
          <p:cNvPr id="9" name="Text 3"/>
          <p:cNvSpPr txBox="1"/>
          <p:nvPr/>
        </p:nvSpPr>
        <p:spPr>
          <a:xfrm>
            <a:off x="4704425" y="1958073"/>
            <a:ext cx="40233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класса помогают увидеть, что уже вызывает интерес: люди, техника, природа, цифры или творчество. Эти первые сигналы полезны для дальнейших проб и наблюдений.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профессия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5600" y="1120225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делает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чем занимается специалист. Это помогает увидеть реальную работу, а не только название профессии или красивый образ из кино.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600" y="1819713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Какие нужны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какие знания и умения нужны: без них нельзя выполнять задачи качественно, быстро и безопасно.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5600" y="2519201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Какие качества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 — личные качества. Они помогают выдерживать нагрузку, общаться, быть точным и доводить дело до конца.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5600" y="321869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Где и как работают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оценивают условия: работа может проходить в классе, больнице, мастерской, офисе, на улице или на производстве.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5600" y="391818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Как войти в профессию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вопрос — что нужно для входа в профессию: обучение, экзамены, практика, специальные курсы или 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профессий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быстро увидеть основные направления, но не ограничивает выбор одной сферой.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где главное — общение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и поддерживать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объясняет, поддерживает и помогает учиться. Ему важно не только знать предмет, но и чувствовать, как ученик воспринимает материал и где ему нужна помощь.
</a:t>
            </a:r>
            <a:endParaRPr lang="en-US" sz="94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 психолог работают с состоянием человека, слушают, уточняют и помогают найти решение. Здесь особенно ценятся внимание, спокойствие и уважительное отношение к людям.
</a:t>
            </a:r>
            <a:endParaRPr lang="en-US" sz="921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Продавец, тренер и соцработник тоже постоянно общаются с разными людьми. В этих профессиях важно быстро понимать запрос, договариваться и сохранять доброжелательность.
</a:t>
            </a:r>
            <a:endParaRPr lang="en-US" sz="921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профессии подходят тем, кому интересно взаимодействовать, объяснять и убеждать. Здесь успех часто зависит от умения слышать другого, а не только говорить самому.
</a:t>
            </a:r>
            <a:endParaRPr lang="en-US" sz="921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человек–человек заметна в повседневной жизни, поэтому её легко распознать по живому контакту, вопросам, советам и совместным действиям.
</a:t>
            </a:r>
            <a:endParaRPr lang="en-US" sz="9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 техникой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280025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проектирует и улучшает устройства, системы и здания. Ему нужно видеть не только детали, но и то, как они работают вместе.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944586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настройка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 и слесарь следят за исправностью оборудования, находят неисправности и устраняют их. Здесь важны аккуратность, точность и понимание причин поломки.
</a:t>
            </a:r>
            <a:endParaRPr lang="en-US" sz="1040" dirty="0"/>
          </a:p>
        </p:txBody>
      </p:sp>
      <p:sp>
        <p:nvSpPr>
          <p:cNvPr id="12" name="Text 4"/>
          <p:cNvSpPr txBox="1"/>
          <p:nvPr/>
        </p:nvSpPr>
        <p:spPr>
          <a:xfrm>
            <a:off x="3709170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создаёт цифровые инструменты и автоматизирует задачи. Работа требует логики, терпения и умения искать ошибки в коде или системе.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7375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и оператор оборудования должны соблюдать правила, быстро реагировать на изменения и понимать, как техника ведёт себя в разных условиях.
</a:t>
            </a:r>
            <a:endParaRPr lang="en-US" sz="1040" dirty="0"/>
          </a:p>
        </p:txBody>
      </p:sp>
      <p:sp>
        <p:nvSpPr>
          <p:cNvPr id="14" name="Text 6"/>
          <p:cNvSpPr txBox="1"/>
          <p:nvPr/>
        </p:nvSpPr>
        <p:spPr>
          <a:xfrm>
            <a:off x="723833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сферы особенно полезны интерес к устройствам, внимательность к мелочам и привычка проверять результат перед тем, как продолжать.
</a:t>
            </a:r>
            <a:endParaRPr lang="en-US" sz="10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 природой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957098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помогает животным, осматривает их и подбирает лечение. Для такой работы нужны забота, наблюдательность и готовность действовать аккуратно.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53482" y="1957674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и фермер работают с почвой, растениями и урожаем. Они следят за условиями роста, погодой и тем, как меняются живые системы.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26970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изучает состояние природы и ищет способы снизить вред для окружающей среды. Здесь важны внимательность и умение замечать изменения в среде.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00452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Зоотехник и флорист тоже связаны с живыми объектами, но в разной форме: один заботится о животных, другой создаёт композиции из растений.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73940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сфере многое зависит от терпения: живые системы не работают по команде, а требуют наблюдения, времени и бережного 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сфер помогают быстрее понять, где искать свои интересы.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сфер помогают быстрее увидеть, где лежат твои интересы и сильные стороны, и с чего начать знакомство с профессиями.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профориентационная классификация профессий, основанная на делении по предмету труда
</a:t>
            </a:r>
            <a:endParaRPr lang="en-US" sz="61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крупных сфер, где особенно ценятся воображение и чувство стиля.
</a:t>
            </a:r>
            <a:endParaRPr lang="en-US" sz="237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5 крупных сфер объединяет профессии, где идея превращается в образ, форму и впечатление.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профессий по типу «человек—художественный образ»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профессий по ключевым признакам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чем отличаются профессии не по названию, а по задачам, навыкам и возможностям попробовать себя.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профессий разные задачи, но почти везде нужны практика, наблюдение и проверка интереса в деле.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профориентационной классификации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обучения к росту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путь: от базы к практике, затем к более узкой области и профессиональному росту.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на стыке и новые навыки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сфер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проектах на стыке сфер один и тот же специалист может использовать сразу несколько умений: например, понимать людей, разбираться в технологиях и видеть результат в удобной форме.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даже привычные профессии: врачу нужны цифровые сервисы, дизайнеру — работа с данными, экологу — современные способы наблюдения и анализа.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становится важнее одиночного успеха: сложные задачи решают вместе специалисты с разным опытом, а значит, нужно уметь слушать и договариваться.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отставать, важно быстро учиться новому, пробовать разные форматы и спокойно относиться к изменениям. Гибкость сегодня — не запасной вариант, а необходимый навык.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выбора по 4 фильтрам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вопроса помогают посмотреть на профессию с разных сторон и не принять решение слишком быстро.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Интерес, способности и спрос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честно отметь, что тебе действительно интересно: общаться, собирать, считать, придумывать или наблюдать. Интерес помогает удерживать внимание и не бросать дело после первой трудности.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посмотри, что уже получается лучше других действий: объяснять, рисовать, работать с числами, чинить, организовывать. Способности часто видны в школьных заданиях и обычных делах.
</a:t>
            </a:r>
            <a:endParaRPr lang="en-US" sz="1266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проверь, где есть реальный спрос и понятные условия: школа, больница, офис, мастерская, лаборатория, онлайн-среда. Устойчивый выбор появляется там, где интерес, сильные стороны и польза совпадают.
</a:t>
            </a:r>
            <a:endParaRPr lang="en-US" sz="11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интереса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280025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Отметь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выбери, какая область тебе ближе: люди, техника, природа, данные или творчество. Этот шаг не даёт готовый ответ, но помогает сузить круг вариантов.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1944586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вспомни школьные дела, где ты уже проявлял себя: отвечал у доски, собирал модели, работал с таблицей, рисовал, наблюдал за растениями или животными.
</a:t>
            </a:r>
            <a:endParaRPr lang="en-US" sz="1040" dirty="0"/>
          </a:p>
        </p:txBody>
      </p:sp>
      <p:sp>
        <p:nvSpPr>
          <p:cNvPr id="12" name="Text 4"/>
          <p:cNvSpPr txBox="1"/>
          <p:nvPr/>
        </p:nvSpPr>
        <p:spPr>
          <a:xfrm>
            <a:off x="3709170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Попробуй задачу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возьми одну короткую задачу по выбранной области и выполни её без подсказки. Важно не «понравилась идея», а как ты действовал на деле.
</a:t>
            </a:r>
            <a:endParaRPr lang="en-US" sz="1040" dirty="0"/>
          </a:p>
        </p:txBody>
      </p:sp>
      <p:sp>
        <p:nvSpPr>
          <p:cNvPr id="13" name="Text 5"/>
          <p:cNvSpPr txBox="1"/>
          <p:nvPr/>
        </p:nvSpPr>
        <p:spPr>
          <a:xfrm>
            <a:off x="547375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Сравни ощущения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задача даётся легко и вызывает интерес, это хороший знак. Если скучно или слишком трудно, направление стоит проверить ещё раз на другом примере.
</a:t>
            </a:r>
            <a:endParaRPr lang="en-US" sz="1040" dirty="0"/>
          </a:p>
        </p:txBody>
      </p:sp>
      <p:sp>
        <p:nvSpPr>
          <p:cNvPr id="14" name="Text 6"/>
          <p:cNvSpPr txBox="1"/>
          <p:nvPr/>
        </p:nvSpPr>
        <p:spPr>
          <a:xfrm>
            <a:off x="723833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Сделай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результат коротко: что понравилось, что получилось, что вызвало вопросы. Такая заметка помогает увидеть не случайное впечатление, а повторяющийся интерес.
</a:t>
            </a:r>
            <a:endParaRPr lang="en-US" sz="10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правдивую информацию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кружки и проекты дают возможность увидеть профессию в действии: не по описанию, а через реальные задания, материалы и общую атмосферу работы.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дни открытых дверей помогают сравнить условия труда: темп, оборудование, команду и требования к вниманию. Это полезнее, чем просто читать о профессии.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специалистов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Наставники и специалисты могут рассказать о том, что не видно в учебниках: какие задачи повторяются, что бывает сложным и какие ошибки встречаются чаще всего.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взрослыми на работе показывает повседневную сторону профессии: документы, общение, точность, ответственность и необходимость соблюдать правила.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разных источников, тем меньше случайных выводов. Сравнение помогает отделить красивое представление от реального содержания профессии.
</a:t>
            </a:r>
            <a:endParaRPr lang="en-US" sz="9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выборе профессии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 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только потому, что так хотят родители или друзья, опасно. Решение должно учитывать твои интересы, а не чужие ожидания и сравнения.
</a:t>
            </a:r>
            <a:endParaRPr lang="en-US" sz="94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 моду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быстро меняется, а профессия остаётся надолго. То, что кажется популярным сегодня, не всегда подходит по способностям, характеру и условиям работы.
</a:t>
            </a:r>
            <a:endParaRPr lang="en-US" sz="921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замечать собственные сильные стороны, можно выбрать слишком сложный или, наоборот, скучный путь. Лучше сначала понять, что уже получается уверенно.
</a:t>
            </a:r>
            <a:endParaRPr lang="en-US" sz="921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Неучёт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режим тоже важны: одни профессии требуют выносливости, другие — точности зрения, третьи — постоянного общения. Это нужно учитывать заранее.
</a:t>
            </a:r>
            <a:endParaRPr lang="en-US" sz="921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выбором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помогает проверка: задать вопросы, попробовать простое действие и собрать сведения из нескольких источников. Так решение становится спокойнее и точнее.
</a:t>
            </a:r>
            <a:endParaRPr lang="en-US" sz="9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к большому выбору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Профессию не выбирают наугад: сначала появляются интересы, затем проверяются способности, условия и востребованность. Чем раньше начать наблюдать за собой и пробовать разные дела, тем увереннее будет выбор.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2026-07-26T09:53:24Z</dcterms:created>
  <dcterms:modified xsi:type="dcterms:W3CDTF">2026-07-26T09:53:24Z</dcterms:modified>
</cp:coreProperties>
</file>