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Who’d Have Thought It? Тематика урока английского языка: сюрпризы и парадоксы современности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факты и парадоксы в нашей жизни и языке. Их практическое значение.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удивления раскрывается через исторические примеры и английские выражения. Язык отражает наше восприятие необычного и парадоксального, связывая культуру и мышление.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культура и неожиданность: взгляд в историю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2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открытия: новые слова и понятия в английском
</a:t>
            </a:r>
            <a:endParaRPr lang="en-US" sz="4524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Кюри открыла новые понятия 'radioactivity' и 'exposure', одновременно расширив научный английский словарь.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Пенициллин — случайное открытие, введшее термины 'mold', 'antibiotic', отражающие важность неожиданностей в науке.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спираль ДНК стала символом прорыва, породив слова 'genome', 'structure' и 'breakthrough' в академическом языке.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Парадоксы и иллюзии в повседневных выражениях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'Strangers can be closer than friends' отражает смысл неожиданной близости между незнакомцами. Эта фраза помогает понять и описать социальные парадоксы на английском.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дружбы: странники и близость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'the twin paradox' связан с физической теорией о времени и пространстве. Английский язык включает сложные концепции в простые выражения для объяснения необычных фактов.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близнецов и теория относительности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'It's not always what it seems' сопровождает визуальные иллюзии и помогает выражать сомнение и неожиданность в разговоре на английском.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иллюзии и фразы удивления
</a:t>
            </a:r>
            <a:endParaRPr lang="en-US" sz="26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282189"/>
            <a:ext cx="9042900" cy="392302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лингвистики и природы (2022)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и английские выражения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устойчивых выражений и реальных явлений показывает несоответствия и важность критического анализа в языке.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Английские идиомы не всегда соответствуют фактам, что требует осмотрительности и понимания в языке.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чудеса в английских описаниях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наклон привёл к описаниям как 'leaning' и 'unexpected icon', подчёркивая эксклюзивность и привлекательность для английского лексикона.
</a:t>
            </a:r>
            <a:endParaRPr lang="en-US" sz="2266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Пизанская башня – символ неожиданности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'from impossible to iconic' и 'against all odds' отражают восхищение и стойкость, используемые в английской речи.
</a:t>
            </a:r>
            <a:endParaRPr lang="en-US" sz="2300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Золотые Ворота — пример преодоления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Первоначально считался неудачей, теперь описывается как 'a symbol' и 'modern marvel' в англоязычной культуре.
</a:t>
            </a:r>
            <a:endParaRPr lang="en-US" sz="2300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Сиднейский оперный театр: от критики к славе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Математические парадоксы и английская терминология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английского языка делает сложные математические парадоксы более доступными и понятными широкой аудитории.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Парадокс Банаха–Тарского — 'Banach-Tarski paradox' — демонстрирует концепцию бесконечного деления, вызывая интерес и обсуждение на английском языке.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Монти Холла ('Monty Hall problem') описывается терминами вероятности и неожиданного результата, что важно для научной дискуссии.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Подчёркивается важность точной терминологии для объяснения и обучения математическим явлениям на английском.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неожиданности к смене мировоззрения: пути и выражения на английском
</a:t>
            </a:r>
            <a:endParaRPr lang="en-US" sz="4267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новых взглядов через языковое выражение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Лингвистический журнал, 2023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внедрения научных терминов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быстро входят в речь после революционных открытий, отражая культурный резонанс.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принятия терминов связана с их влиянием на общество и технологии.
</a:t>
            </a:r>
            <a:endParaRPr lang="en-US" sz="4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Импрессионизм Уильяма Тернера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Тернер описывается как 'visionary' и 'ahead of his time', что отражает уважение к его новаторскому стилю в английской художественной речи.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Кубизм Пикассо и критическая 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Пикассо — 'controversial' и 'groundbreaking'; критики используют слова 'far from conventions' и 'revolutionary art' для выражения оригинальности.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Искусство, ломающее шаблоны: на английском языке
</a:t>
            </a:r>
            <a:endParaRPr lang="en-US" sz="350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когнитивной психологии, 2022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когнитивные искажения и английские названия феноменов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когнитивные искажения влияют на восприятие информации и обучение, вызывая склонность к подтверждению своих убеждений и переоценке новизны.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confirmation bias наиболее распространён, что препятствует объективному восприятию и требует развития навыков критического мышления.
</a:t>
            </a:r>
            <a:endParaRPr lang="en-US" sz="4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мифов к доказательствам: как английский язык меняет научное восприятие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типа 'flat Earth' долгое время отражали мифологические представления, однако английский язык развивает терминологию, отделяющую доказанные факты от заблуждений при научном диалоге.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 лечебных свойствах пиявок заменяются терминами 'bloodletting' и 'medical breakthrough', демонстрирующими переход от традиций к современным медицинским открытиям.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Дарвина прошла путь от споров ('controversy') до принятия ('accepted theory'), что отражается в англоязычной научной лексике и способствует расширению мировоззрения.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технологии: заимствования и неологизмы в английском языке
</a:t>
            </a:r>
            <a:endParaRPr lang="en-US" sz="3806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интернета отражено в терминах 'ARPANET' и 'World Wide Web', которые впервые вошли в английский язык в 1970-х и 1990-х годах, формируя основу технологической коммуникации.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ARPANET к World Wide Web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'cell phone' и 'smartphone' стали повседневными словами, описывающими связь и технологии, активно внедряемые и адаптируемые в студенческом и массовом лексиконе.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устройства и язык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появлением 3D-печати обогатилась английская лексика новыми терминологиями, такими как 'additive manufacturing', подчеркивающими инновации и современные технологические тренды.
</a:t>
            </a:r>
            <a:endParaRPr lang="en-US" sz="2275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3D-печати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бабочки: язык хаоса и случайности в 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'Butterfly effect' символизирует идею, что малейшие изменения могут вызвать масштабные последствия, что широко используется в научной и популярной литературе на английском языке.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'A flap of a butterfly’s wings...' служит метафорой хаотических систем, а выражение 'caught by chance' отражает неуправляемую сложность событий и их неожиданность в повседневной речи.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Вирусные мемы и сленг: динамика английского языка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'meme' и 'viral' описывают быстрый рост популярности контента в интернете, что меняет современные коммуникации и способствует появлению новых сленговых выражений.
</a:t>
            </a:r>
            <a:endParaRPr lang="en-US" sz="2084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мемов в сети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'going viral' и 'trending' стали частью повседневного английского сленга, отражая динамику цифровой культуры и процессы массового распространения информации.
</a:t>
            </a:r>
            <a:endParaRPr lang="en-US" sz="2152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сленг и лексику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Тренды TikTok и Instagram, такие как 'Doge' и адаптация 'Cheburashka' под названием 'Cheb meme', демонстрируют международное влияние мемов и сленга на английский язык.
</a:t>
            </a:r>
            <a:endParaRPr lang="en-US" sz="2120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неожиданных трендов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062442"/>
            <a:ext cx="8493000" cy="31349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неожиданные рекорды: английская спортивная терминология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виды спорта, удивительные рекорды и соответствующие английские выражения, широко использующиеся в СМИ и спортивных комментаторах.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спортсменов не только показывают уровень мастерства, но и обогащают спортивный английский новыми устойчивыми выражениями.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олимпийские отчёты, 2023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удивления: биологические процессы и ключевые английские слова
</a:t>
            </a:r>
            <a:endParaRPr lang="en-US" sz="345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Гиппокамп активно участвует в запоминании новых впечатлений — английский термин 'hippocampus' часто встречается в научных текстах, объясняющих механизмы памяти и обучения.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гиппокампа в реакции на удивление
</a:t>
            </a:r>
            <a:endParaRPr lang="en-US" sz="2644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 сюрприз сопровождается 'dopamine release', что усиливает мотивацию и способствует когнитивной гибкости (cognitive flexibility), часто обсуждаемой в англоязычной психологии.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Выработка дофамина и мотивация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помогает адаптироваться к новым ситуациям, развивая мыслительные способности; англоязычные исследования подчёркивают значение 'cognitive flexibility' для личностного роста.
</a:t>
            </a:r>
            <a:endParaRPr lang="en-US" sz="2245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Когнитивная гибкость в обучении
</a:t>
            </a:r>
            <a:endParaRPr lang="en-US" sz="264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неожиданных открытий: роль языка реформ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1928 год — открытие пенициллина
</a:t>
            </a:r>
            <a:pPr algn="l" indent="0" marL="0">
              <a:lnSpc>
                <a:spcPct val="100000"/>
              </a:lnSpc>
              <a:buNone/>
            </a:pPr>
            <a:r>
              <a:rPr lang="en-US" sz="14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термина 'antibiotics' в медицинскую практику произвело революцию в общественном здравоохранении и привело к реформам в лечении инфекций.
</a:t>
            </a:r>
            <a:endParaRPr lang="en-US" sz="2163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 — увеличение продолжительности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лекарств и реформы повлияли на 'life expectancy', что отражается в научных публикациях и статистике.
</a:t>
            </a:r>
            <a:endParaRPr lang="en-US" sz="2407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 — реформы в сфере здравоохранения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научных открытий началось активное обсуждение 'public health reform', что способствовало улучшению стандартов и профилактике заболеваний.
</a:t>
            </a:r>
            <a:endParaRPr lang="en-US" sz="2206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— устойчивое внедрение терминологии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Англоязычные источники продолжают фиксировать изменения в языке и политике, подчеркивая влияние инноваций на общественное сознание.
</a:t>
            </a:r>
            <a:endParaRPr lang="en-US" sz="213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мышление: обучение английскому на примере неожиданных фактов
</a:t>
            </a:r>
            <a:endParaRPr lang="en-US" sz="4236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парадоксов и сюрпризов помогает развивать 'critical thinking', позволяя учащимся формировать аргументированное отношение к информации на английском языке.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частью процесса является 'questioning' — задавание вопросов, что стимулирует глубокий анализ и понимание изучаемых языковых конструкций.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'fact-checking' позволяет проверять достоверность фактов, развивая способность различать правду и ложь в англоязычном информационном пространстве.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784"/>
            <a:ext cx="10423200" cy="103112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65450" y="3393500"/>
            <a:ext cx="10207500" cy="20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мощь неожиданного в изучении английского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4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3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Неожиданности стимулируют расширение словарного запаса и критическое мышление, превращая изучение английского в творческий и глубокий процесс интеграции языка в жизнь.
</a:t>
            </a:r>
            <a:endParaRPr lang="en-US" sz="323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2026-05-07T20:27:07Z</dcterms:created>
  <dcterms:modified xsi:type="dcterms:W3CDTF">2026-05-07T20:27:07Z</dcterms:modified>
</cp:coreProperties>
</file>