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стих комедии: как устроен комический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комедии заставляет смеяться и раскрывает характер героя.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показывает жизнь через реплики героев и ремарки автора. Она родилась в античном театре, а в русской литературе особенно ярко раскрылась в XVIII–XIX веках, соединив быт, сатиру и запоминающуюся речь.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Комедия: от театра к школьному анализу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комедию комедией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часто рождается из несоответствия между словами героя и его поступками: он говорит уверенно, но действует нелепо, и именно это вызывает смех.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комизм создают неожиданная реплика, преувеличение и недоразумение. Смешной становится не только ситуация, но и сам способ, которым персонаж ее объясняет.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шуткой в комедии обычно видны человеческие слабости: самоуверенность, невежество, хвастовство или упрямство. Поэтому смех здесь нередко помогает понять смысл конфликта.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основа комедийного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действие движется через вопросы, ответы, перебивки и резкие замечания. Короткие реплики делают сцену живой и помогают быстро менять настроение разговора.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портрет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легко понять возраст, воспитание, привычки и отношение героя к другим персонажам. Спор двух людей на сцене особенно нагляден: жесты, мимика и интонация усиливают напряжение.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 книжная речь в комедии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речевых слоев помогает увидеть, как строится комический эффект.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речевых слоев делает текст выразительным, а героев — легко различимыми по манере говорить.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классической драматической комедии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комедии показывает столкновение разных миров: здравого смысла и глупости, воспитанности и грубости, молодости и старости. Именно речь делает этот конфликт особенно заметным.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говорит торжественно, другой — просто и резко, и уже на уровне фраз видно, что они по-разному понимают ситуацию и правила общения.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речевых манер помогает не только рассмешить зрителя, но и точно охарактеризовать персонажа. Манера говорить становится частью его образа и поведения.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языковой контраст, тем яснее конфликт сцены. Комизм усиливается, когда каждый герой невольно выдает себя собственными словами.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конфликт и различие речевых манер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только основные словесные приемы: в реальном тексте они часто работают вместе.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гипербола чаще всего создают насмешку и преувеличенный образ героя, поэтому занимают ведущие места.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доли для наглядного сравнения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приемы чаще создают комизм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в комедии особенно заметна там, где герой говорит красиво, но пусто. Так высмеиваются чванство, ложный авторитет, невежество и привычка выдавать слова за смысл.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возникает тогда, когда слова героя звучат умнее или увереннее, чем позволяют его знания и поступки. Возникает скрытое противоречие между речью и реальностью.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нередко сам себя разоблачает: он слишком громко утверждает свою правоту, важность или опыт, а затем делает ошибку, которая разрушает его уверенный тон.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насмешка и саморазоблачение героя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разговорные обороты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делают комедийную речь близкой к живому разговору. Они звучат как готовый жизненный вывод и сразу выдают привычный круг общения героя. Именно поэтому такие реплики легко запоминаются и часто становятся самыми цитируемыми.
</a:t>
            </a:r>
            <a:endParaRPr lang="en-US" sz="160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бытовая речь становится смешной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 бытовые сравнения помогают показать героя без длинных пояснений. Если персонаж говорит пословицами слишком часто или не к месту, его речь выглядит забавно и чуть вычурно. Так обыденная фраза превращается в средство характеристики.
</a:t>
            </a:r>
            <a:endParaRPr lang="en-US" sz="146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яркими цитатами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комедии такие обороты легко выделить цветом или рамкой. Они хорошо смотрятся и на карточках с цитатами: короткая, меткая фраза сразу передает интонацию героя. Визуально это подчеркивает, как язык делает сцену живой и узнаваемой.
</a:t>
            </a:r>
            <a:endParaRPr lang="en-US" sz="16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комический эффект в реплике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обычная фраза превращается в смешную сцену.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делает комедийную речь собранной и ритмичной: реплики легче произносить со сцены, а зрителю проще уловить их точный темп, паузы и интонационные повороты.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усиливается, когда серьезная стиховая форма соединяется с простым, бытовым или нелепым содержанием. Возникает контраст между высоким звучанием и смешной ситуацией, вызывающий улыбку.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размеру важные слова звучат весомее, а короткие, острые ответы запоминаются особенно быстро. Поэтому стих помогает строить живой сценический диалог без потери выразительности.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в комедии: зачем он нужен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форма речи меняет звучание сцены и восприятие персонажа.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влияет на интонацию, темп и силу смешного: проза приближает речь к жизни, а стих делает реплику более яркой и запоминающейся.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драматических форм в комедии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стих в драматической комедии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задает ожидание точного окончания фразы. Когда смысл вдруг идет в сторону бытовой мелочи или нелепого вывода, возникает комический эффект неожиданности.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слышать реплику как маленькое сценическое действие. Короткие паузы, ускорение и резкий сбой делают разговор живым и особенно смешным.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подчеркивает остроумную концовку и делает её заметной для зрителя. В комедии она часто выделяет ироническое замечание или удачную насмешку.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поворот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рождается, когда серьезный тон внезапно сменяется обыденным словом, а высокая фраза завершается простой мыслью. Такой контраст ломает привычное ожидание слушателя.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ритм и рифма как источник смешного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комедийной речи в русской литературе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Фонвизин: речь как портрет нравов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комедиях Д. И. Фонвизина персонажи говорят так, что сразу видны их воспитание, грубость или наивность. Простые и точные реплики превращаются в сатирические портреты, которые легко представить на сцене.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Грибоедов: афоризм, который запоминают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С. Грибоедова комедийная речь особенно яркая: многие фразы звучат как точные наблюдения о людях и обществе. Именно поэтому герои остаются в памяти не только по поступкам, но и по словам.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смешное и нелепое в одном голосе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комедиях Н. В. Гоголя герои нередко говорят официально, но в их речи слышны суетливость, страх и самодовольство. Такой контраст делает сцену особенно выразительной и помогает увидеть сатирический смысл.
</a:t>
            </a:r>
            <a:endParaRPr lang="en-US" sz="12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уровней речи помогает сделать сцену живой: один герой говорит просто, другой — напыщенно, а третий прячется за чужими словами.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контраст между уровнями, тем ярче комизм и точнее характер. Особенно заметны просторечие и канцеляризмы в бытовом споре.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языковых особенностей комедийной речи в классической драме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уровни персонажей комедии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и шаблонные фразы помогают показать привычки, круг общения и уровень уверенности героя. Речь становится его «визитной карточкой» и сразу выделяет его среди других.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героя можно понять, образован ли он, умеет ли слушать собеседника и привык ли говорить точно. Комедия быстро раскрывает это через одну-две реплики.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иностранные слова, громкие обещания и слишком правильные обороты часто выдают желание казаться значительнее. Такой персонаж смешон не только поступками, но и манерой речи.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Естественный, точный язык делает положительного героя убедительным, а нелепую фигуру — особенно заметной. Поэтому в комедии слово не только описывает человека, но и оценивает его.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характеристика героя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сатире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комического смысла в комедии: от речевой детали к общественному выводу.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интонация, короткие реплики и бытовые детали делают текст близким современному читателю. Комедия помогает увидеть, что человеческие слабости почти не меняются.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начинается с привычного спора, ошибки или недоразумения. Такие сцены легко узнать в школе, дома или в переписке, поэтому они сразу вызывают интерес.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самоуверенность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говорят слишком уверенно, хотя плохо понимают происходящее. Этот тип поведения знаком подросткам и сегодня, поэтому комический эффект сохраняется.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комедия остается понятной современным школьникам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языковые признаки комедии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языковые особенности помогают комедии развивать действие и создавать смех.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комедии не украшает действие, а сам ведет его вперед: через речь раскрываются характеры, конфликт и сатирический смысл.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драматической комедии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комедии: смех, который открывает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объединяет разговорную речь, контрасты стилей, иронию и ритм стиха. Благодаря этому герои становятся узнаваемыми, а смех помогает заметить человеческие слабости и понять замысел автора.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2026-05-19T03:20:25Z</dcterms:created>
  <dcterms:modified xsi:type="dcterms:W3CDTF">2026-05-19T03:20:25Z</dcterms:modified>
</cp:coreProperties>
</file>