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где живут животные разных природных зон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Евразии: от льдов до пустынь!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очень велика и тянется от холодного Севера до жаркого Юга. Здесь меняются климат, растения и условия жизни, поэтому у каждого животного есть своё удобное место, где легче найти пищу и спрятаться от опасности.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Евразии так непохожи друг на друга
</a:t>
            </a:r>
            <a:endParaRPr lang="en-US" sz="2505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почти всегда очень холодно, а сильный ветер делает погоду ещё жестче. Зимой солнце появляется ненадолго, поэтому животным важно беречь тепло и силы.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холод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местах живут белый медведь, песец, морж, северный олень и лемминг. Каждый из них умеет выживать там, где снег, лёд и мороз — обычное дело.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льдов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северных животных густой мех, толстый слой жира и небольшие уши. Такие особенности помогают не мёрзнуть и сохранять тепло даже в сильный мороз.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защита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или очень светлый цвет помогает животным сливаться со снегом. Так их труднее заметить хищникам, а иногда и самим легче подкрасться к добыче.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окраска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тундре быстро появляется мох, лишайники и низкие растения. Это помогает северным животным найти корм и вырастить детёнышей за короткое тёплое время.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и тундра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зона: тайга
</a:t>
            </a:r>
            <a:endParaRPr lang="en-US" sz="2700" dirty="0"/>
          </a:p>
        </p:txBody>
      </p:sp>
      <p:sp>
        <p:nvSpPr>
          <p:cNvPr id="14" name="Text 2"/>
          <p:cNvSpPr txBox="1"/>
          <p:nvPr/>
        </p:nvSpPr>
        <p:spPr>
          <a:xfrm>
            <a:off x="732225" y="1613275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это огромные хвойные леса Евразии. Ели, сосны и пихты тянутся на большие расстояния и создают густой зелёный мир, где много тени и укрытий.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1069211" y="1295587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Хвойное море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732225" y="2892159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Шишки, ягоды, кора и молодые побеги становятся важной едой для многих животных. В тайге лес кормит своих обитателей почти круглый год, хотя зима здесь долгая.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1069211" y="2574471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под лапами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344175" y="1613275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бурый медведь, рысь, соболь, белка, лось и глухарь. Одни ищут корм на земле, другие прячутся в кронах деревьев или среди густых ветвей.
</a:t>
            </a:r>
            <a:endParaRPr lang="en-US" sz="800" dirty="0"/>
          </a:p>
        </p:txBody>
      </p:sp>
      <p:sp>
        <p:nvSpPr>
          <p:cNvPr id="19" name="Text 7"/>
          <p:cNvSpPr txBox="1"/>
          <p:nvPr/>
        </p:nvSpPr>
        <p:spPr>
          <a:xfrm>
            <a:off x="3681161" y="1295587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3344175" y="2892159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деревья защищают зверей от ветра и врагов. В тайге легко спрятаться, устроить логово или гнездо, а это очень важно для спокойной жизни.
</a:t>
            </a:r>
            <a:endParaRPr lang="en-US" sz="800" dirty="0"/>
          </a:p>
        </p:txBody>
      </p:sp>
      <p:sp>
        <p:nvSpPr>
          <p:cNvPr id="21" name="Text 9"/>
          <p:cNvSpPr txBox="1"/>
          <p:nvPr/>
        </p:nvSpPr>
        <p:spPr>
          <a:xfrm>
            <a:off x="3681161" y="2574471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убежище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971900" y="3958025"/>
            <a:ext cx="4550637" cy="321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таёжных животных часто тёплый мех и крепкие лапы. Они умеют двигаться по снегу, лазать по деревьям и находить еду даже в непростую погоду.
</a:t>
            </a:r>
            <a:endParaRPr lang="en-US" sz="800" dirty="0"/>
          </a:p>
        </p:txBody>
      </p:sp>
      <p:sp>
        <p:nvSpPr>
          <p:cNvPr id="23" name="Text 11"/>
          <p:cNvSpPr txBox="1"/>
          <p:nvPr/>
        </p:nvSpPr>
        <p:spPr>
          <a:xfrm>
            <a:off x="971900" y="3800550"/>
            <a:ext cx="4550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холоду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 широколиственные леса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4805325" y="1552025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лесах растут и хвойные, и лиственные деревья. Благодаря этому лес выглядит очень разным: летом он густой и зелёный, а осенью становится особенно ярким.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79475" y="1405000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деревьев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4805325" y="3851375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зверям тень, корм и безопасные места для отдыха. Поэтому в смешанных и широколиственных лесах животные чувствуют себя особенно уверенно и спокойно.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4879475" y="3704350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 деревьями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4805325" y="3276537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зимой животные меняют шерсть, делают запасы или находят тёплые норы и дупла. Осень для них — настоящая пора подготовки, почти как школьный сбор портфеля.
</a:t>
            </a:r>
            <a:endParaRPr lang="en-US" sz="677" dirty="0"/>
          </a:p>
        </p:txBody>
      </p:sp>
      <p:sp>
        <p:nvSpPr>
          <p:cNvPr id="18" name="Text 7"/>
          <p:cNvSpPr txBox="1"/>
          <p:nvPr/>
        </p:nvSpPr>
        <p:spPr>
          <a:xfrm>
            <a:off x="4879475" y="3129513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хлопоты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4805325" y="2701700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лесах можно встретить кабана, косулю, ежа, барсука, зайца и много птиц. Каждый из них находит здесь свои любимые укрытия и корм.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4879475" y="2554675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соседи
</a:t>
            </a:r>
            <a:endParaRPr lang="en-US" sz="900" dirty="0"/>
          </a:p>
        </p:txBody>
      </p:sp>
      <p:sp>
        <p:nvSpPr>
          <p:cNvPr id="21" name="Text 10"/>
          <p:cNvSpPr txBox="1"/>
          <p:nvPr/>
        </p:nvSpPr>
        <p:spPr>
          <a:xfrm>
            <a:off x="4805325" y="2126863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теплее и светлее, чем в тайге, поэтому животным проще находить пищу. Лес становится удобным домом для многих зверей, птиц и насекомых.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879475" y="1979837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тепла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 степь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деревьев мало, зато травы очень много. Просторные равнины тянутся далеко, и животным здесь важно быстро двигаться и замечать опасность заранее.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травы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Степным животным помогают скорость и выносливость. Если поблизости появляется враг, они могут быстро убежать, а маленькие зверьки скрываются в глубоких норах.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ноги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3289500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сайгак, суслик, сурок, корсак и степной орёл. Одни бегают по земле, другие прячутся в норах, а птицы наблюдают за всем сверху.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3289500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жители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4768263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птицы, например орёл, парят высоко в небе и замечают добычу с большого расстояния. Это удобный способ охоты на открытых пространствах.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4768263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с высоты
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1810938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Песочная или светло-бурая окраска помогает сливаться с сухой землёй и травой. Так животным легче скрываться и от хищников, и от слишком любопытных глаз.
</a:t>
            </a:r>
            <a:endParaRPr lang="en-US" sz="1100" dirty="0"/>
          </a:p>
        </p:txBody>
      </p:sp>
      <p:sp>
        <p:nvSpPr>
          <p:cNvPr id="16" name="Text 11"/>
          <p:cNvSpPr txBox="1"/>
          <p:nvPr/>
        </p:nvSpPr>
        <p:spPr>
          <a:xfrm>
            <a:off x="1810938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у травы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полупустыни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 пустыне очень жарко, а ночью становится заметно прохладнее. Такие перепады требуют от животных особой выносливости и умения беречь силы.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холод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Двугорбый верблюд, тушканчик, ящерицы и змеи приспособились жить в сухом климате. У каждого из них свои способы переносить жару и экономить воду.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Умелые выживальщики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обитатели пустынь выходят на поиски еды и воды ночью. Когда солнце не печёт так сильно, им легче двигаться и не перегреваться.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прогулки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Дождей здесь мало, поэтому вода особенно ценна. Животные стараются пить редко, но понемногу, а ещё находят влагу в пище и в прохладное время суток.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вес золота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2992814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299281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3025214"/>
            <a:ext cx="324000" cy="25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189" y="1575494"/>
            <a:ext cx="2835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575494"/>
            <a:ext cx="3240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горных животных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 горы, тем холоднее и ветренее. Животным приходится жить там, где воздух разрежен, а погода меняется очень быстро.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холод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важно вовремя заметить опасность и найти безопасный путь. Поэтому многие животные здесь очень осторожны и постоянно настороже.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звери умеют ловко прыгать и цепко держаться на крутых уступах. Без хорошего равновесия в горах было бы совсем нелегко.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на скалах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пастбища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 и сурок находят корм даже в прохладных высокогорных местах. Они приспособлены к холоду и могут жить там, где другим животным было бы тяжело.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барс, горный козёл и серна легко передвигаются по камням и склонам. Им нужны сильные лапы, чтобы не поскользнуться и удержать равновесие.
</a:t>
            </a:r>
            <a:endParaRPr lang="en-US" sz="1079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ноги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климат и растения определяют условия жизни животных.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природная зона влияет на животное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спасаются от холода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помогает удерживать тепло и не мёрзнуть на морозе. У северных животных он особенно плотный, поэтому зима для них становится намного терпимее.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шуба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уши и компактное тело уменьшают потерю тепла. Чем меньше открытая поверхность, тем легче животному сохранить собственное тепло в сильный холод.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открытых мест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жира работает как тёплая подушка. Он помогает сохранять тепло и даёт запас энергии, когда еды вокруг становится совсем мало.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жира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окраска делает зверей почти незаметными на снегу. Так живут белый медведь, песец, тюлень и белая куропатка, которым важно и греться, и прятаться.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маскировка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переживают жару и сухость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животные стараются тратить как можно меньше влаги. Верблюд долго обходится без питья, а его организм умеет запасать и экономно расходовать воду.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воду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окраска отражает солнечные лучи и помогает меньше нагреваться. Длинные ноги поднимают тело выше горячего песка, а уши и нос помогают лучше охлаждаться.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перегреваются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Тушканчики, ящерицы и многие змеи днём скрываются в норах, трещинах и тени камней. Активность они переносят на прохладную ночь, когда жара уже не такая сильная.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Прячутся от солнца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вода — почти сокровище, поэтому животные умеют находить её даже в росе, сочных растениях и корнях. Так они выживают там, где дождь бывает очень редко.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редкую влагу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помогает прятаться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837650" y="15757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помогает животным сливаться с окружающей средой. Заяц-беляк зимой почти исчезает на снегу, а в степи песочный цвет делает зверька менее заметным.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37650" y="12429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защита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37650" y="37870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нужна и охотникам, и тем, кто спасается от врагов. Одним она помогает подкрасться к добыче, другим — вовремя не попасться на глаза хищнику.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37650" y="34542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всех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37650" y="268142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чаще встречаются коричневые и серые оттенки, потому что они похожи на кору, землю и тени. Такая одежда природы работает лучше любого плаща-невидимки.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37650" y="234855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цвет местности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Евразии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Тигр, леопард, рысь, волк, лисица и бурый медведь добывают пищу охотой. У них сильные лапы, острые зубы и очень чуткое зрение, поэтому добычу они замечают быстро.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Охотники лесов и степей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Хищнику важно не только догнать жертву, но и удержать её. Поэтому его тело приспособлено к прыжкам, стремительному бегу и тихому подкрадыванию без лишнего шума.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ловкие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не дают травоядным животным размножаться слишком сильно. Благодаря этому растения успевают расти, а в природе сохраняется порядок, как в хорошо налаженном доме.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для природы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хищники действуют поодиночке, другие охотятся стаей. Кто-то подкарауливает добычу из засады, а кто-то долго преследует её по лесу, степи или снегу.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охоты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питаются травой, листьями, побегами, семенами, корой и молодыми ветками. Лось, косуля, сайгак, олень и як находят корм в разных природных зонах Евразии.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едят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травоядным нужны длинные ноги и лёгкое тело, чтобы вовремя убежать от хищника. Быстрый бег помогает им спасаться в степи, лесу и даже в горах.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ноги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редко теряют бдительность. Они прислушиваются к шорохам, смотрят по сторонам и держатся группой, потому что так легче заметить опасность раньше.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Внимательные и осторожные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травоядные пасутся на открытых пространствах, другие выбирают лесные поляны или горные склоны. Каждый вид находит там корм, воду и место для безопасного отдыха.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привычки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и журавли часто держатся открытых пространств, где удобно искать пищу и замечать опасность. Высоко в небе они выглядят как живые самолётики, только гораздо красивее. Такие птицы строят гнёзда, выводят птенцов и заботятся о них всей семьёй.
</a:t>
            </a:r>
            <a:endParaRPr lang="en-US" sz="932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степью и лесом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улетают на зиму в тёплые края, а весной возвращаются обратно. Это помогает им пережить холод и найти достаточно пищи. Поэтому с приходом весны небо снова наполняется знакомыми крылатыми путешественниками.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дальних перелётов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выходят на охоту в темноте, когда многие другие птицы уже спят. Их большие глаза и чуткий слух помогают находить добычу даже ночью. Днём они прячутся в лесу и сидят тихо, словно настоящие лесные сторожа.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— ночные охотники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Евразии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рек, озёр и морей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дают животным пищу, защиту и удобные пути передвижения. Бобр строит плотины, выдра ловко плавает, а рыбы находят в воде корм и укрытие.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воды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Щука, карп и осётр обитают в реках, озёрах и морях, где находят себе корм. Каждая рыба приспособлена к своему дому, как ключ к своей замочной скважине.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разных глубин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нерпы и тюленя есть плотный мех и слой жира, которые сохраняют тепло в холодной воде. Благодаря этому они могут жить там, где другим было бы слишком холодно.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защита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водных животных есть плавательные перепонки, обтекаемое тело и сильные хвосты. Такие особенности помогают им двигаться быстро и почти без лишних усилий.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для плавания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658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8039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348" y="3137594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7149" y="1539483"/>
            <a:ext cx="2835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82208" y="1571883"/>
            <a:ext cx="324000" cy="259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нуждается в защите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38865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редкий крупный хищник Дальнего Востока. Ему нужны большие лесные территории, где есть добыча и можно спокойно растить потомство без лишнего шума и тревоги.
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82348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378039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пожары, вырубка лесов и загрязнение природы разрушают среду жизни животных. Поэтому редкие виды особенно важно беречь, чтобы они не исчезли совсем.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6812870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становится меньше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38334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Сайгаку и зубру важно безопасное пространство для жизни и питания. Если степи и леса страдают, этим животным становится трудно находить корм и выращивать детёнышей.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381817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 и зубр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876899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хищник встречается очень редко и нуждается в спокойных лесах. Когда исчезают укрытия и становится меньше добычи, леопарду сложнее выживать и воспитывать котят.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531173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1882208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живёт в горах и отлично прыгает по камням. Ему мешают беспокойство со стороны людей и сокращение привычных мест обитания на склонах.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231704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
</a:t>
            </a:r>
            <a:endParaRPr lang="en-US" sz="1200" dirty="0"/>
          </a:p>
        </p:txBody>
      </p:sp>
      <p:sp>
        <p:nvSpPr>
          <p:cNvPr id="26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и национальных парках природа находится под особой защитой. Здесь нельзя просто так охотиться, шуметь в лесу или вредить животным и растениям.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под охраной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наблюдают за редкими видами, считают животных и проверяют, всё ли у них в порядке. Если нужно, они помогают природе и принимают меры защиты.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учёных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сохраняют леса, степи, горы, реки и озёра. Это помогает животным жить в привычной среде и не искать новый дом.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разных мест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животных Евразии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живут в холоде, другие любят тепло, а третьи выбирают леса, степи, пустыни или горы. Каждый вид находит место, где ему удобно.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дом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нужны вода, пища, укрытие и безопасное пространство. Если исчезают растения, меняется климат или разрушается место жизни, зверям и птицам становится трудно.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зависят от природы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животных густой мех, у других быстрые ноги, а у третьих маскировка или ночной образ жизни. Эти особенности делают их настоящими мастерами выживания.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помогают выжить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животные очень разные, все они связаны между собой и с окружающим миром. Поэтому беречь природу Евразии важно и для зверей, и для людей.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одна для всех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материк удивительных животных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удивляет богатством природных зон и животных. У каждого вида есть свой дом и свои хитрые приспособления. Если беречь природу, эти удивительные соседи останутся с нами надолго.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2026-05-25T21:42:42Z</dcterms:created>
  <dcterms:modified xsi:type="dcterms:W3CDTF">2026-05-25T21:42:42Z</dcterms:modified>
</cp:coreProperties>
</file>