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Making suggestions: как предлагать идеи на английском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 предлагаем идеи и выбираем слова для любого разговора.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376" y="1346100"/>
            <a:ext cx="3739448" cy="310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помогают договариваться в школе, дома и на прогулке. Важно не только что сказать, но и как: одна и та же идея может звучать дружелюбно или слишком прямо.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нужны предложения и советы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13600" y="2689050"/>
            <a:ext cx="22368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Suggestion — это предложение, которое помогает нескольким людям выбрать действие вместе. Оно не навязывает решение, а мягко подсказывает вариант, удобный для всех участников разговора.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08550" y="2014900"/>
            <a:ext cx="2236800" cy="5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для группы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62425" y="2689050"/>
            <a:ext cx="22368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английской речи предложения особенно нужны в быстрых школьных разговорах: на уроке, на перемене или при работе в паре. Они делают общение понятным и спокойным.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57375" y="2014900"/>
            <a:ext cx="2236800" cy="5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 коротком диалоге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3438012" y="2689050"/>
            <a:ext cx="22368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фраза звучит мягче приказа и оставляет собеседнику свободу ответа. Можно согласиться, предложить другой вариант или вежливо отказаться без неловкости.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3432963" y="2014900"/>
            <a:ext cx="2236800" cy="5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команда, а выбор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suggestion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439" y="1145300"/>
            <a:ext cx="799722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модели помогают быстро выбрать подходящую форму в школьной ситуации.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Let’s подходит для обычного дружеского общения, How about — для мягкого выбора, а Could we — для более вежливого обращения.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модели для школьного английского языка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фразы для предложений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62075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Let’s + глагол в начальной форме — самый простой способ предложить общее действие. Эта модель короткая, ясная и легко запоминается даже на раннем этапе изучения английского.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62066" y="1268292"/>
            <a:ext cx="182788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предложения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848400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пятом классе Let’s часто подходит для игр, подготовки к проекту и обсуждения задания. Это универсальная модель, с которой легко начать диалог.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6848391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классом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19577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Let’s особенно удобно между друзьями и одноклассниками. Фраза звучит дружелюбно и естественно, поэтому помогает предложить идею без давления и без излишней официальности.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719567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употреблять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90753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сказать: Let’s play, Let’s read, Let’s go, Let’s start. Такие фразы быстро звучат в разговоре и подходят для совместного плана на уроке или перемене.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2590744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Let’s — самая простая модель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показывает, какие модели чаще звучат в простых школьных диалогах и какие выбирают для более вежливого тона.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Let’s лидирует в повседневной речи, а Shall we и Could we чаще выбирают, когда нужен более спокойный и формальный стиль.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по теме suggestions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фразы звучат мягче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447" y="3260645"/>
            <a:ext cx="439200" cy="351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247" y="3260645"/>
            <a:ext cx="439200" cy="351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99772" y="1474950"/>
            <a:ext cx="273750" cy="43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about удобно использовать, когда нужно предложить конкретный предмет или занятие: How about a game? How about pizza? Фраза звучит мягко и не заставляет сразу соглашаться.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 для выбора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about особенно полезно, когда хочется оставить свободу выбора. Оно подходит для разговора с друзьями, одноклассниками и членами группы, если решение ещё не принято.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давления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глаголом на -ing эта модель помогает предложить действие: How about going to the park? How about making a poster? Такой вариант естественно звучит в школьной беседе.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в процессе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about: предложение с существительным или -ing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порядок реплик в парной и групповой работе.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разговор с предложением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02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подходит для мягкого дружеского предложения. После неё идёт глагол без to: Why don’t we start now? Why don’t we do the exercise together? Она звучит спокойно и естественно.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02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don’t we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256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Shall we часто немного формальнее и помогает предложить общий план: Shall we begin? Shall we read the text? Фраза особенно уместна, когда нужно вежливо организовать действие для всей группы.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6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Shall we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110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модели удобны, если важно не давить на собеседника. Они помогают предложить следующий шаг спокойно и уважительно, особенно в учебных ситуациях, где решение принимают вместе.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6110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выбирать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don’t we и Shall we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00" y="2246285"/>
            <a:ext cx="4335300" cy="15237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помогают продолжить разговор и сохранить дружелюбный тон.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после предложения следует согласие или мягкий перенос времени, поэтому диалог обычно продолжается, а не заканчивается сразу.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модели ответов на предложения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отвечать на предложение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английского ученики часто договариваются, кто что будет делать. Фразы вроде Let’s divide the work помогают быстро распределить задания и начать работу спокойно, без споров и лишних объяснений.
</a:t>
            </a:r>
            <a:endParaRPr lang="en-US" sz="1152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группе начинается с идеи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тетради, с учебником и листом плана ученикам легче решать, что делать дальше. Предложения помогают выбрать игру, распределить роли, прочитать текст по ролям и договориться о следующем шаге без напряжения.
</a:t>
            </a:r>
            <a:endParaRPr lang="en-US" sz="1102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за партой и на перемене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класс готовит проект или плакат, удобно предложить вариант: How about making a poster? А если нужно проверить ответы вместе, подходит Why don’t we check the answers together? Такие фразы звучат дружелюбно и по-деловому.
</a:t>
            </a:r>
            <a:endParaRPr lang="en-US" sz="1099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Плакат, проект и совместная проверка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в школьных ситуациях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жизни такие фразы особенно нужны на уроках, переменах и во время групповой работы, когда нужно быстро выбрать общий следующий шаг.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заметно лидирует, потому что именно там чаще всего требуется договариваться и предлагать варианты действий.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урока, учебные данные для диаграммы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предложения используются чаще всего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13100" y="1712623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слова и модели особенно полезны в разговоре с учителем, родителями и незнакомыми людьми.
</a:t>
            </a:r>
            <a:endParaRPr lang="en-US" sz="19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4397400"/>
            <a:ext cx="50460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making suggestions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25800" y="2845358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слов помогают сделать предложение мягче и уважительнее.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5800" y="1443133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отношения между собеседниками и уровень формальности влияют на выбор предложения.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фразы по ситуации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13600" y="2689050"/>
            <a:ext cx="22368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Let’s глагол ставится без to: Let’s go, Let’s play, Let’s start. Если добавить to, фраза звучит неестественно и сразу выдаёт ошибку в построении предложения.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08550" y="2014900"/>
            <a:ext cx="2236800" cy="5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Лишнее to после Let’s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62425" y="2689050"/>
            <a:ext cx="22368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Why don’t we и Shall we не нужно добавлять to перед глаголом. Такие ошибки делают фразу тяжёлой и неестественной, хотя сама идея предложения остаётся понятной.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57375" y="2014900"/>
            <a:ext cx="2236800" cy="5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вопроса и команды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3438012" y="2689050"/>
            <a:ext cx="22368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How about часто нужна форма на -ing: How about going home? How about making a poster? Эта модель звучит мягко и помогает предложить вариант без давления.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3432963" y="2014900"/>
            <a:ext cx="2236800" cy="5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Неправильная форма после How about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 предложениях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3046" y="1145300"/>
            <a:ext cx="6458008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 самые частые формы и запомнить, как строить предложения без ошибок.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моделях важно помнить форму глагола: after Let’s и Shall we — base form, after How about — often -ing.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making suggestions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 и неправильно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7707" y="1270534"/>
            <a:ext cx="4146300" cy="3409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762950" y="147705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Let’s do the homework together. — Sounds good. В этом коротком диалоге видно, как предложение сразу получает спокойный и дружелюбный отклик, а разговор продолжается без паузы.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62950" y="124465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задание вместе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62950" y="418620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Could we read the text again? — Yes, of course. Эта модель звучит очень вежливо и особенно подходит, если нужно обратиться к учителю или к старшему собеседнику.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762950" y="395380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Прочитать ещё раз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62950" y="328315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don’t we finish the poster first? — OK. Фраза помогает вежливо предложить порядок действий, особенно когда группа работает над проектом и решает, что сделать раньше.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762950" y="305075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закончить плакат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762950" y="238010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about a short break? — Great idea. Такая реплика удобна, когда классу нужно мягко предложить отдых, не превращая просьбу в приказ и не прерывая разговор резко.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762950" y="214770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перерыв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Мини-диалоги с предложениями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диалогах ответ часто помогает не закончить разговор, а продолжить его и выбрать удобный вариант для всех.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ученики соглашаются, но нередко предлагают альтернативу или переносят действие на позже.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урока, учебные данные для диаграммы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ответы на предложение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5447" y="3260645"/>
            <a:ext cx="439200" cy="351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0797" y="1474950"/>
            <a:ext cx="328500" cy="43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98847" y="1474950"/>
            <a:ext cx="438000" cy="43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Could we work in pairs? особенно полезно, когда нужно вежливо попросить о совместной работе. Фраза звучит уважительно и хорошо подходит для разговора с учителем.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Работать вместе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Sounds like a plan помогает быстро показать согласие и поддержать предложение. Такая короткая реплика делает разговор живым и естественным, особенно в парной работе.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Согласиться и продолжить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Let’s start помогает быстро предложить первый шаг на уроке или во время игры. Фраза звучит просто и подходит для короткого разговора между одноклассниками.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дело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about making a plan? удобно, когда группе нужно договориться о порядке действий. Эта модель мягко предлагает вариант и оставляет место для обсуждения.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Составить план
</a:t>
            </a:r>
            <a:endParaRPr lang="en-US" sz="1400" dirty="0"/>
          </a:p>
        </p:txBody>
      </p:sp>
      <p:sp>
        <p:nvSpPr>
          <p:cNvPr id="19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выражения для практики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предложения делают разговор легче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Making suggestions помогает не только предлагать идеи, но и договариваться без напряжения. Если выбрать подходящую фразу и правильно ответить, школьный диалог становится понятным, дружелюбным и удобным для всех.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2026-05-30T10:19:38Z</dcterms:created>
  <dcterms:modified xsi:type="dcterms:W3CDTF">2026-05-30T10:19:38Z</dcterms:modified>
</cp:coreProperties>
</file>