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 биосистема: основные концепции и актуальность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целостная биосистема, объединяющая структуры и процессы для жизни.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подход в биологии: исторический контекст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Л. фон Берталанфи ввёл системный подход, рассмотрев организм как сложный интегрированный комплекс с устойчивостью и целостностью. Это позволило выявить основы жизни на разных уровнях и развить медицину, экологию и сельское хозяйство.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Биосистемы — открытые, самоорганизующиеся структуры с целостностью и иерархией, способные обмениваться веществами и энергией с окружающей средой.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биосистем и их отличие от неживой природы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обладают устойчивостью к изменениям и способны саморегуляции, что обеспечивает поддержание внутреннего равновесия.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 неживого в наличии метаболизма — преобразовании веществ и энергии для поддержания жизни и развития.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биосистемы характеризуются способностью к росту, воспроизводству и наследственности, обеспечивая адаптацию и эволюцию.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биомолекулы, взаимодействующие для формирования структур и обеспечения жизненных процессов.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190134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базовая живая единица, обладающая самостоятельной жизнедеятельностью и способностью к взаимодействию.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08321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клеток с общей функцией формируют ткани, обеспечивая специализированные задачи.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619134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Органный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состоят из тканей и выполняют определённые жизненно важные функции внутри организма.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359444" y="1850922"/>
            <a:ext cx="1246700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Целостный организм — система взаимосвязанных органов и тканей, способная к адаптации и саморегуляции.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организации живых систем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и их интеграция в организме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объединяются в ткани, образующие органы, которые взаимодействуют в системах для выполнения сложных функций организма.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информацией между компонентами происходит через нервные импульсы, гормоны и транспорт веществ, обеспечивая координацию процессов.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интеграции органов или систем могут привести к функциональным сбоям и развитию патологий.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обеспечивает структуру и движение тела, поддерживая взаимодействие с окружающей средой.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эндокринная системы координируют работу органов посредством нервных сигналов и гормонов соответственно.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отвечает за переработку пищи и всасывание питательных веществ для жизнедеятельности.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защищает организм, взаимодействуя с другими системами для поддержания здоровья.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уровень организации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гомеостаза: поддержка стабильной внутренней среды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регулирует температуру тела, обеспечивая оптимальные условия для ферментов и клеточных процессов.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уровня глюкозы и ионов поддерживает энергетическое равновесие и нормальные функции клеток.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водного баланса сохраняет осмотическое давление и предотвращает дегидратацию или отёки.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Иванович Пирогов — основоположник анатомии и хирургии
</a:t>
            </a:r>
            <a:pPr algn="l" indent="0" marL="0">
              <a:lnSpc>
                <a:spcPct val="100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Пирогов создал основы топографической анатомии, что дало возможность понимать функциональные взаимосвязи организма и развивать хирургические методы.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Петрович Павлов и теория условных рефлексов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исследовал адаптивные механизмы нервной системы, показав принцип интеграции в организме через условные реакции.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Михайлович Сеченов и нейрофизиология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Сеченов открыл законы центральной регуляции, что помогло представить организм как систему с рефлекторными механизмами контроля.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учёных в концепцию организма как биосистемы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Биосистемы непрерывно обмениваются веществами и энергией, поддерживая жизненные функции и адаптацию.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биосистем: связи с окружающей средой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фотосинтез преобразует световую энергию в химическую, обеспечивая источники питания.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осуществляют дыхание — газообмен для получения кислорода и выделения углекислого газа.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и выделение удаляют продукты обмена, способствуя восстановлению ресурсов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– основа жизнедеятельности биосистем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расщепляет сложные молекулы с выделением энергии, необходимой для жизненных процессов.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синтезирует необходимые компоненты, обеспечивая рост и восстановление тканей.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влияет на структуру и функции организма; нарушения ведут к дисбалансу и заболеваниям.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быструю передачу сигналов и мгновенный контроль, обеспечивая такие реакции, как рефлексы и координацию движений в ответ на внешние стимулы.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защищает организм от патогенов, активно распознавая и нейтрализуя чужеродные агенты для поддержания внутренней стабильности.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регулирует длительные процессы с помощью гормонов, влияя на обмен веществ, рост и адаптацию, например, через инсулин и адреналин.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всех трёх систем обеспечивает согласованную работу организма, поддерживая его жизнеспособность и адаптированность к изменениям окружающей среды.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регуляции физиологических процессов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и обратные связи в биосистемах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обратная связь работает на поддержание гомеостаза, стабилизируя параметры организма, например, регулируя температуру тела при изменениях внешней среды.
</a:t>
            </a:r>
            <a:endParaRPr lang="en-US" sz="959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обратная связь усиливает определённые процессы, как при свертывании крови, где активируется каскад реакций для быстрого формирования тромба.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саморегуляции адаптируют организм к изменяющимся условиям, как контроль уровня сахара инсулином и стрессовые реакции через гипоталамо-гипофизарно-надпочечниковую систему.
</a:t>
            </a:r>
            <a:endParaRPr lang="en-US" sz="9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активно обменивается веществами и энергией с внешней средой, что обеспечивает питание, газообмен и выведение продуктов обмена для поддержания жизнедеятельности.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организма с окружающей средой: адаптационные механизмы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воспринимают и анализируют внешние сигналы, позволяя быстро реагировать на изменения и обеспечивать адаптивное поведение.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животных — пример поведенческой адаптации, позволяющей избежать неблагоприятных условий и обеспечить выживание вида.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окраски у пресмыкающихся, фототропизм у растений и закаливание у человека представляют собой физические и физиологические механизмы адаптации.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обладают уникальными функциями: мышечные способны к сокращению, нервные — к передаче импульсов, эпителиальные создают барьеры и защищают органические структуры.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формируют органы с определёнными задачами: сердце перекачивает кровь, печень выполняет детоксикацию и регулирует обмен веществ.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однородных клеток формирует ткани, такие как мышечная, нервная, эпителиальная и соединительная, что обеспечивает специализированные функции в организме.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специализация клеток и тканей является основой эффективной работы организма, обеспечивая интеграцию на всех уровнях биосистемы.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Клетки, ткани и органы: структура и функциональная специализация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 функционирования биосистемы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наследственную информацию, которая определяет структуру белков и регуляцию метаболических процессов, обеспечивая индивидуальные признаки организма.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генетической информации от родителей к потомству поддерживает вид и способствует эволюции через механизмы экспрессии и репрессии генов.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нарушения вызывают болезни, такие как фенилкетонурия и муковисцидоз, демонстрируя важность молекулярного контроля для здоровья биосистемы.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Онтогенез: основные этапы развития организма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8612" y="1977628"/>
            <a:ext cx="1366580" cy="16849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единой клетки после оплодотворения, которая закладывает основу будущего организма и начинает процесс деления.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209741" y="1977628"/>
            <a:ext cx="1366580" cy="16849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активного роста, дифференцировки клеток и формирования тканей и органов, направленных на становление организма.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926343" y="1977628"/>
            <a:ext cx="1366580" cy="16849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роста и созревания, когда организм приобретает функциональные качества и адаптивные способности.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56937" y="1977628"/>
            <a:ext cx="1366580" cy="16849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максимальной жизнедеятельности, характеризующийся устойчивым функционированием систем и способностью к воспроизводству.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407610" y="1977628"/>
            <a:ext cx="1366580" cy="16849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снижение регенеративных процессов и функциональной активности, приводящее к завершению жизненного цикла.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клюва у вьюрков Дарвина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Галапагос разновидности вьюрков сформировали различные типы клюва, приспособленные к разному виду пищи, отражая эволюционную адаптацию к среде обитания.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северных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Арктики развили плотный волосяной покров, который эффективно сохраняет тепло, защищая от экстремальных морозов и способствуя выживанию в суровых условиях.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устойчивости растений к засухе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приобретают морфологические и физиологические особенности, такие как восковое покрытие листьев и глубокая корневая система, повышая выносливость к дефициту воды.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адаптации организмов к изменениям среды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факторы приводят к генетическим заболеваниям, влияя на функции организма и вызывая хронические патологии, требующие специализированного лечения.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биосистем: природа и последствия заболеваний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агенты, такие как вирусы и бактерии, вызывают острые и хронические болезни, нарушая нормальную работу биосистемы.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Аутоиммунные процессы провоцируют разрушение собственных тканей организма, что приводит к хроническим воспалениям и снижению иммунной защиты.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воздействия, включая загрязнение и неблагоприятные условия, ухудшают здоровье, способствуя развитию хронических и дегенеративных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и клеточные технологии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лечения используют изменённые клетки и гены для устранения наследственных и приобретённых заболеваний, открывая новые возможности в восстановлении функций организма.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и разработка лекарственных препаратов
</a:t>
            </a:r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Биосистемные знания позволяют создавать эффективные лекарства и биоинженерные продукты, повышая эффективность терапии и качество жизни пациентов.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проекты и сохранение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 и контроль за инвазивными видами основаны на понимании биосистем, что способствует устойчивому развитию и охране природы.
</a:t>
            </a:r>
            <a:endParaRPr lang="en-US" sz="103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биосистемного подхода для науки и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концепции организма как биосистемы для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организма как биосистемы формирует основы научных исследований и практических решений, поддерживает здоровье и охрану природы, открывая перспективы развития биологии и медицины.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2026-05-10T07:01:38Z</dcterms:created>
  <dcterms:modified xsi:type="dcterms:W3CDTF">2026-05-10T07:01:38Z</dcterms:modified>
</cp:coreProperties>
</file>