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упрощает счёт, вычисления и решение практических задач.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натуральных чисел и его свойства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умножение в повседневной жизни и на уроках математики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умножение каждый день: считаем одинаковые ряды предметов, упаковки, тетради, учебники и стоимость покупок. На уроках оно помогает находить площадь прямоугольников и быстрее выполнять вычисления.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4×3 означает четыре группы по три предмета. Можно понимать её и как три группы по четыре предмета: общее число не меняется.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действие умножения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множитель показывает, сколько одинаковых групп рассматривают, а второй — сколько предметов находится в каждой группе. Так удобно записывать повторяющееся сложение короче.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умножения называют произведением. Например, 5×2 читают как «пять умножить на два», а ответ показывает общее количество предметов во всех группах.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из кружков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предметы выложены в несколько одинаковых рядов, их легко пересчитать по одному ряду и затем умножить. Такой способ экономит время и уменьшает ошибки.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модели одинаковых групп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Прямоугольное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модель может быть показана столбцами. Поэтому 3×4 и 4×3 дают одинаковый результат: число предметов одно и то же, меняется только способ записи.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произведение при увеличении множителя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можно проследить несколько последовательных значений одного и того же выражения.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множителя произведение увеличивается равномерно; чем больше множитель, тем выше линия.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учебному примеру для n от 1 до 10.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множителя можно менять местами, и произведение остаётся тем же.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позволяет выбирать более удобный порядок чисел. Например, 7×6 и 6×7 дают одинаковый результат, поэтому считать можно тем способом, который проще.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перемножаются три числа, их можно объединять по-разному: (a×b)×c или a×(b×c). Результат при этом остаётся одинаковым.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 умножения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удобно, когда одни множители легко сначала соединить в более простую пару. Так вычисление становится короче и понятнее для ученика.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(2×5)×3 = 2×(5×3) = 30. Сначала находят удобную пару, а затем умножают полученное число на оставшийся множитель.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умножается на сумму, можно умножить его на каждое слагаемое отдельно. Это помогает разбирать выражение на понятные части.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умножения относительно сложения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6×(10+2)=6×10+6×2=72. Сначала вычисляют более простые произведения, а затем складывают полученные результаты.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a×(b+c)=a×b+a×c особенно удобна при работе с десятками и единицами. Так число легче считать устно.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пример: 7×14=7×(10+4)=70+28=98. Такой приём часто сокращает путь к ответу и уменьшает число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умножения в сравнении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свойства, их запись и роль в вычислениях.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умножения помогают выбирать удобный порядок действий, объединять множители и раскладывать числа на более простые части.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00" y="1809000"/>
            <a:ext cx="343200" cy="68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00" y="362985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 и на 0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07420" y="1809000"/>
            <a:ext cx="3455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умножить на 1, оно не изменится. Одна группа не добавляет ничего нового, поэтому 18×1=18. Это правило удобно для быстрой проверки ответа.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207420" y="3623250"/>
            <a:ext cx="3455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0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умножить на 0, получится 0. Ноль групп предметов означает отсутствие предметов, поэтому 25×0=0. Такое правило помогает сразу оценить правдоподобие результата.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умножении натуральных чисел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понять множители, выбрать удобный способ, найти произведение и проверить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клетчатой сетке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из 4 рядов по 6 клеток показывает умножение как количество одинаковых строк и столбцов. Всего получается 24 клетки, и это легко увидеть без долгого пересчёта.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помогает связать умножение с площадью прямоугольника и с записью числа в виде рядов. Она удобна при объяснении, почему 4×6 и 6×4 дают одинаковый результат.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как основа вычислений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сразу узнавать результат и не пересчитывать одинаковые группы каждый раз.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известна таблица, тем быстрее и точнее выполняются вычисления и проверка ответов.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математики; таблица умножения 1×1–10×10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06" y="1924712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40746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869" y="3537825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устного умножения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10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13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числу добавляют ноль справа: 7×10=70. Это самый быстрый способ получить ответ, когда один множитель равен десяти.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 части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65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раскладывают на десятки и единицы: 8×12=8×(10+2)=80+16=96. Так проще использовать уже известные результаты.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таблицу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38" y="4002525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вычислении 25×4 удобно заметить, что 25×4=100. Известные произведения помогают считать без письменных действий и уменьшать число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умножение со сложением и вместо одинаковых групп просто прибавляют числа. Из-за этого ответ получается меньше или больше нужного.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умножении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10 иногда забывают дописать ноль. Такая ошибка особенно заметна в устных ответах и легко обнаруживается при повторной проверке.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число неверно раскладывают на десятки и единицы, поэтому распределительное свойство применяется неправильно. Тогда весь ход вычисления становится ошибочным.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неверно читать выражение и выбирать не тот множитель. Чтобы избежать этого, полезно сначала определить, что именно нужно найти.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и проверка результата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разные способы вычисления и короткая проверка каждого ответа.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приводят к одному результату, если верно выбраны множители и выполнена проверка.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 по теме умножения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помогают считать быстрее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 становится надёжнее, если заранее выбрать удобный приём для конкретного выражения.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при сложных примерах даёт распределительное свойство, а самые быстрые ответы дают умножение на 1 и на 10.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6 тетрадей стоят по 18 рублей, общая стоимость равна 6×18=108 рублей. Умножение заменяет повторяющееся сложение шести одинаковых цен.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умножения с задачами на площадь и стоимость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длина и ширина прямоугольника равны 7 и 5, его площадь находят умножением: 7×5=35. Здесь каждая сторона задаёт число одинаковых рядов и столбцов.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ситуациях полезно сначала увидеть одинаковые группы или прямоугольную модель. Тогда задача решается быстрее, а ответ легче проверить по смыслу.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условия задачи к ответу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решения: понять условие, выделить одинаковые группы, записать произведение, вычислить и проверить результат.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Умножение, которое помогает считать быстрее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натуральных чисел связывает одинаковые группы, площадь и стоимость. Знание свойств, таблицы и простых правил делает вычисления быстрее, а проверку ответов — надёжнее.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2026-05-24T12:22:15Z</dcterms:created>
  <dcterms:modified xsi:type="dcterms:W3CDTF">2026-05-24T12:22:15Z</dcterms:modified>
</cp:coreProperties>
</file>