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игры: как один ход меняет всю игру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выбор открывает пути: ход за ходом меняются варианты и итог партии.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игры родилось из записи ходов в играх по очереди. Так удобно удерживать все варианты и не забывать ответ соперника. Схемы помогают в головоломках и задачах поиска решения — даже в 4 классе.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взялась идея дерева игры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162275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5269" y="11622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4869" y="1162275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54469" y="1162275"/>
            <a:ext cx="234413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узел, ветка и лист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Узел — точка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Узел показывает момент, когда игрок решает, что сделать дальше. От этого места идут разные возможности. Узел можно представить как вопрос: «Какой ход выбираю?»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Ветка — один из ходов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Ветка — это конкретный ход, выбранный из узла. По каждой ветке игра продвигается дальше. Сколько веток — столько разных сценариев развития событий.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начало партии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дерева обозначает старт игры. С него начинается построение: от него появляются первые ветки с первыми решениями. Это «место, откуда мы стартуем».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финальный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дерева — конец пути, где видно исход: победа, проигрыш или ничья. Он помогает быстро понять, чем закончилась каждая ветка. Лист отвечает: «Чем всё завершилось?»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как карта ходов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и начало партии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игры похоже на настоящий рисунок: есть ствол, ветви и окончания. Ствол соответствует старту — там начинается история партии. С него удобно смотреть, как появляется первый выбор.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Ветки и листочки с итогом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 показывают, какие ходы делают игроки, а листочки — чем всё заканчивается. Так видно, что один выбор запускает несколько новых путей. Поэтому в игре не так легко запутаться.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дерево игры по шагам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ходов и результаты каждой ветки.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игры не даёт выбрать «наугад». Оно показывает, какие варианты ведут к хорошему исходу, а какие — к опасности. Так проще действовать спокойно и обдуманно.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заметить ловушку: вы видите, что будет дальше после вашего хода и ответа соперника. Даже если кажется, что всё хорошо, ветка покажет продолжение.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полезно, когда важно думать не только о своём ходе. Дерево удерживает в голове противоход и помогает проверить несколько шагов вперёд, а не один.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дерево помогает игроку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9944" y="523600"/>
            <a:ext cx="234413" cy="26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357000" y="3519275"/>
            <a:ext cx="4060200" cy="11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Крестики-нолики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«крестиках-ноликах» дерево показывает, куда можно поставить знак в свободную клетку. Каждая ветка — это новый размен. Так легче увидеть, где появляются победные линии.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91275" y="1216500"/>
            <a:ext cx="4030500" cy="11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кубиком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игре с кубиком дерево показывает, какие числа могут выпасть. Каждое число открывает свою ветку развития. Поэтому один шаг даёт сразу много разных будущих вариантов.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примеры: крестики-нолики и кубик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первый ход так важен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ход открывает игру и задаёт несколько новых вариантов. Если начать удачно, дальше появляется больше полезных веток. При этом соперник сразу отвечает, и картина меняется.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помогает понять, что важны не только «первые красивые идеи». Важен и следующий ход после ответа соперника. Тогда выбор становится проверенным, а не случайным.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хорошему результату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помогает выбрать ветку, ведущую к удачному финалу.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помогает заметить слишком смелый ход, который сразу отдаёт преимущество другому игроку. Когда ветка быстро приводит к плохому листу, ошибка становится видна без долгих раздумий.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видно в дереве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спешка. Если вы смотрите только один вариант и не проверяете остальные ветки, легко выбрать ход, который на самом деле проигрышный.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забыть про ответ соперника. В дереве это заметно сразу: ваша ветка выглядит безопасной, но соседняя ветка после ответа ведёт к неприятному финалу.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схеме много узлов, лучше проверять ветки последовательно. Так вы меньше упускаете и быстрее видите, где именно началась ошибка и как её исправить следующим ходом.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разной длины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дереве игра может завершиться сразу: до листа остаётся немного шагов. В другом — ветка тянется дольше, потому что на пути больше ходов и ответов.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финал, разные дороги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 одному результату можно прийти разными маршрутами. Дерево помогает увидеть: два разных хода могут привести к одному и тому же исходу, даже если середина пути отличается.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ветки безопаснее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ветки, замечают разницу в риске. Более «безопасные» пути ведут к удачным исходам чаще, а опасные — дают сопернику шанс выиграть почти сразу.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и разные ветки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Викторина: сначала ищи, потом сверяй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с выбором ответа важно не только найти «правильно», но и понять, какие ещё шаги могли бы привести к другим ответам. Дерево игры помогает тренировать внимательность: ты сравниваешь ветки и аккуратно проверяешь результат.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Лабиринт с вариантами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Представь, что ты выбираешь дверь в лабиринте. Дерево показывает, что за каждым поворотом есть новые варианты и их ответы. Так легче не бросать дело наугад: можно проверить несколько шагов вперёд и выбрать самый разумный маршрут.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игры на уроках: учимся выбирать и проверять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запутаться в большом дереве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 ветками: отмечать уровни, проверять ходы и фиксировать финалы.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Выигрышная ветка приводит к хорошему результату. Важно, что она учитывает не только один ход, а несколько шагов вперёд, поэтому шанс успеха появляется не случайно.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ветка работает как дорожка к цели: ты видишь, куда поведут твои решения и ответы соперника. Из-за этого легче выбирать ход, который не отдаёт инициативу сразу.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ветка выигрышная, её выбирают осознанно. Дерево помогает проверить варианты и понять: твой выбор должен вести к победе, а не просто «вроде бы подходит».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выигрышная ветка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игры учит думать о своём ходе и о следующем ходе соперника. Перед решением нужно проверять, что будет после него, а не надеяться на удачу.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развивает внимание и память: приходится держать в голове несколько вариантов и не терять уже рассмотренные ветки. Ошибки заметны, потому что каждое ответвление видно на схеме.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с деревом, школьник привыкает к аккуратным шагам. Такая привычка помогает в информатике: алгоритмы легче понимать, когда они разложены по понятным веткам.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дерево игры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командной игре дерево показывает порядок действий и общую цель. Оно помогает понять, кто делает первый шаг, а кто продолжает потом: ход становится ясным и предсказуемым для всех участников.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уменьшается путаница, потому что каждый видит общий план и свои «кусочки» работы. Команда выбирает вариант, который подходит всем, а не только одному игроку — как дружная игра вместе.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 командной игре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алгоритм построения дерева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схема, которая помогает строить дерево уровнями и не пропускать варианты.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схемы можно встретить в шахматах: каждый ход открывает новые ответы и продолжения. Компьютерные игры тоже используют идеи «ветвления», чтобы игрок видел последствия решений.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викторинах дерево помогает рассуждать: правильный ответ получается после проверки разных шагов и вариантов. А в задачах на выбор маршрута видно, что один поворот меняет дальнейший путь.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везде один: выбор ведёт к новым вариантам. Такая схема помогает искать лучший путь и не теряться, когда вариантов становится много, как в городе — только без пробок и очередей.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ещё встречается дерево игры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Корень, узел, ветка, лист, ход, вариант, результат, стратегия.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таком уровне особенно важно закрепить ключевые термины, чтобы читать дерево игры уверенно и понимать, как решения приводят к разным исходам.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Учебно-методический подход для младших школьников (4 класс)
</a:t>
            </a:r>
            <a:endParaRPr lang="en-US" sz="99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игры показывает все возможные ходы и их результаты. Оно помогает думать вперёд, замечать ошибки и выбирать удачную ветку. Главная мысль: маленький выбор меняет исход.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итог: выбор ведёт к разным исходам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2026-05-12T12:04:36Z</dcterms:created>
  <dcterms:modified xsi:type="dcterms:W3CDTF">2026-05-12T12:04:36Z</dcterms:modified>
</cp:coreProperties>
</file>