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модернизации в колониальном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школы и больницы меняли колонии, но неравенство сохранялось.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мир: модернизация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Азии, Африки и Океании новые дороги, телеграф, школы и больницы соседствовали с зависимостью от метрополий.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колоний и зон модернизации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Британская, Французская, Нидерландская, Испанская и Португальская империи охватывали большие территории и создавали узлы управления вдоль морских путей.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районы получали дороги и связь прежде всего для удобства экспорта хлопка, чая, каучука и полезных ископаемых.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шли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сильнее всего развивалась там, где были порты, железные дороги и административные центры, связанные с вывозом товаров.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внутренних областях изменения шли медленнее, потому что колониальные власти вкладывались туда, где контроль приносил быстрый доход.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модернизация и колониальное правление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Понятие 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означает появление новых способов передвижения, связи, управления и обучения, которые меняют повседневную жизнь и экономику.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Колониальная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правление — это система, при которой решения принимаются метрополией, а местное население почти не влияет на политику.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Двойственный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одни и те же новшества могли улучшать жизнь, но одновременно усиливать контроль, зависимость и неравенство.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хозяйственные и управленческие цели толкали метрополии к реформам.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метрополии проводили реформы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383888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383888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731" y="3580288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14108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5252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369" y="2311126"/>
            <a:ext cx="197925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3205247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2369" y="4102822"/>
            <a:ext cx="197925" cy="226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0906" y="3580262"/>
            <a:ext cx="367763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 как основа перемен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Шоссе и мосты
</a:t>
            </a:r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Шоссе и мосты соединяли рынки, административные центры и сельские районы. Благодаря этому товары и люди передвигались быстрее, хотя маршруты строились прежде всего по колониальным интересам.
</a:t>
            </a:r>
            <a:endParaRPr lang="en-US" sz="1295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связывали внутренние районы с портами и ускоряли вывоз сырья. Они также позволяли быстрее перебрасывать войска и чиновников туда, где требовался контроль.
</a:t>
            </a:r>
            <a:endParaRPr lang="en-US" sz="1295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пароходы
</a:t>
            </a:r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пароходные линии делали морскую торговлю регулярной и управляемой. Через них шёл основной поток чая, хлопка, каучука и полезных ископаемых.
</a:t>
            </a:r>
            <a:endParaRPr lang="en-US" sz="1295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
</a:t>
            </a:r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сокращал время передачи приказов и новостей на недели и даже дни. Это помогало метрополиям быстрее реагировать на протесты, кризисы и торговые запросы.
</a:t>
            </a:r>
            <a:endParaRPr lang="en-US" sz="1295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
</a:t>
            </a:r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и новые маршруты связи поддерживали управление огромными территориями. Они упрощали сбор налогов, пересылку документов и работу колониальной администрации.
</a:t>
            </a:r>
            <a:endParaRPr lang="en-US" sz="12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изменения начинались в прибрежных районах и вдоль торговых линий. Внутренние области подключались к реформам позже.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модернизация стала шире, но её темпы оставались неравномерными и зависели от выгоды для колониальной власти.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колонии во времени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 материалам учебного обзора по истории колоний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законы в колониях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Учёт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помогали властям точнее считать людей, налоги и рабочую силу. Для колониальной администрации это было удобным инструментом контроля и планирования.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Закон и суд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суды и кодификация законов упрощали управление территорией. Однако правила устанавливались сверху, а местные традиции учитывались только частично.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Административная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земель на округа и провинции делало управление более жёстким. Это помогало чиновникам быстрее собирать налоги и следить за порядком.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Ограниченное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местных элит получала должности, образование и доступ к службе. Но политические решения всё равно принимались в интересах метрополии.
</a:t>
            </a:r>
            <a:endParaRPr lang="en-US" sz="10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Образование: новые знания и ограничения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в городах расширяли грамотность и знакомили детей с новыми предметами. Однако обучение часто было доступно не всем, а сельские районы отставали.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Миссионерские учреждения учили читать, писать и считать, но программы нередко были узкими. Их главной задачей было подготовить помощников для администрации и торговли.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Колледжи и курсы открывали путь к профессиям переводчика, писаря и младшего служащего. Это создавало новые карьерные возможности для части местных жителей.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 оставалось редкостью, поэтому большинство людей не получало доступа к серьёзному росту статуса. Образование развивалось, но очень неравномерно.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Первой мировой войны санитарные меры уже заметно сократили угрозу эпидемий в ряде портовых городов.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году санитарные службы стали важной частью колониального управления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колониальной модернизации к началу Первой мировой войны
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2132068"/>
            <a:ext cx="4775700" cy="114476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выгоды и потери распределялись неравномерно: одни группы получали доступ к инфраструктуре, другие — усилившийся контроль и изъятие ресурсов.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приносила реальные улучшения, но её главные преимущества чаще получали империи, а не колонизированное население.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Плюсы, минусы и цена модернизации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2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вывод по теме презентации, на основе материала о колониальной модернизации
</a:t>
            </a:r>
            <a:endParaRPr lang="en-US" sz="8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культуры и сырьё заметно меняли хозяйство колоний, потому что именно они приносили доход в колониальный бюджет и связывали регионы с внешней торговлей.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экспортных культур особенно активно перестраивали сельское хозяйство колоний.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перечень культур из плана презентации: чай, хлопок, каучук, кофе, арахис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в Британской Индии соединяли порты, крупные города и внутренние районы. Для колониальной администрации это означало более быстрый вывоз товаров и более надёжный контроль над территорией.
</a:t>
            </a:r>
            <a:endParaRPr lang="en-US" sz="873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империи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станций росли склады, мастерские и пересадочные узлы. Новая транспортная сеть меняла повседневную жизнь, но прежде всего служила перемещению грузов, войск и чиновников.
</a:t>
            </a:r>
            <a:endParaRPr lang="en-US" sz="96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узлы жизни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суды и административные учреждения укрепляли английское влияние в городах. При этом доступ к продвижению получали главным образом те, кто был полезен колониальному управлению.
</a:t>
            </a:r>
            <a:endParaRPr lang="en-US" sz="916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через институты
</a:t>
            </a:r>
            <a:endParaRPr lang="en-US" sz="1347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Британскую Индию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Французской Африки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Французской Северной и Западной Африке строили порты и дороги, чтобы быстрее вывозить сырьё и связать внутренние районы с побережьем. Инфраструктура обслуживала прежде всего торговлю и управление.
</a:t>
            </a:r>
            <a:endParaRPr lang="en-US" sz="1059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язык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распространялся через школы и подготовку служащих. Это давало некоторым ученикам новые навыки, но обучение было связано с колониальными правилами и ограниченными возможностями.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центры укрепляли контроль над большими территориями. Через них проходили налоги, распоряжения и отчёты, поэтому модернизация усиливала не самостоятельность, а зависимость от колониальной власти.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метрополии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хозяйство перестраивалось под экспорт сельскохозяйственного сырья. Выгоды от перемен были неравными: колониальная администрация получала больше, чем сельские общины.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Нидерландской Ост-Индии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и спрос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Плантационные районы расширялись вокруг культур, нужных мировому рынку. Это усиливало зависимость островов и архипелагов от внешнего спроса и решений колониальной администрации.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 связывали местные порты с дальними торговыми центрами. Благодаря этому сырьё быстрее уходило на экспорт, а колония глубже включалась в мировую экономику.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аппарата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Бюрократический аппарат рос вместе с хозяйством. Чиновники контролировали сбор налогов, работу плантаций и передвижение товаров, поэтому управление становилось более жёстким и подробным.
</a:t>
            </a:r>
            <a:endParaRPr lang="en-US" sz="988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выгоды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кофе, сахара и каучука распределялись неравномерно. Большая часть прибыли шла компаниям и администрации, а местное население получало ограниченные возможности.
</a:t>
            </a:r>
            <a:endParaRPr lang="en-US" sz="10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сопротивления колониальному давлению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Поводы для протеста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начиналось с протестов против налогов, принудительных работ и захвата земель. Такие выступления показывали, что модернизация не устраивала тех, кто нес основную нагрузку.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снизу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Бойкоты и крестьянские выступления били по торговле и сбору урожая. Они заставляли колониальные власти замечать, что управление без согласия населения становится нестабильным.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движения нередко превращались в форму защиты общины и традиций. Через них люди выражали недовольство не только властью, но и чужими правилами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и уступки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местных элит выбирала переговоры вместо прямого конфликта. Так они старались сохранить влияние и добиться хотя бы частичных изменений в управлении и судах.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 недовольства населения к частичным изменениям или жёсткому подавлению.
</a:t>
            </a:r>
            <a:endParaRPr lang="en-US" sz="1199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протеста к частичным реформам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оцениваем колониальную модернизацию, важно видеть сразу две стороны: новые дороги и школы появились, но вместе с ними — контроль, неравенство и зависимость.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модернизации нужно сравнивать одновременно.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вывод по теме презентации
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перемены шли неравномерно: сначала быстрее менялись хозяйство и управление, а социальные сферы отставали.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 колониях усиливала прежде всего инфраструктуру и контроль, но не давала равного роста прав и свободы.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менялось быстрее всего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материалам презентации; условная шкала темпа изменений
</a:t>
            </a:r>
            <a:endParaRPr lang="en-US" sz="8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итог колониальной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модернизация оставила заметные следы: дороги, порты, школы и больницы. Но историческая оценка зависит от того, кому эти изменения действительно помогали — империям или местным обществам.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2026-07-26T00:15:46Z</dcterms:created>
  <dcterms:modified xsi:type="dcterms:W3CDTF">2026-07-26T00:15:46Z</dcterms:modified>
</cp:coreProperties>
</file>