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Азии: выбор путей развития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азиатские страны развиваются по-разному и что влияет на их выбор?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азиатские страны идут разными путями
</a:t>
            </a:r>
            <a:endParaRPr lang="en-US" sz="2566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соседствуют богатые и бедные государства, а их развитие определяли история, войны, колониальное прошлое, ресурсы, образование и роль государства в экономике.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развития стран Азии
</a:t>
            </a:r>
            <a:endParaRPr lang="en-US" sz="2912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страны сделали ставку на фабрики, порты и поставки товаров за рубеж. Эта модель требует инвестиций, транспорта и выхода на мировой рынок.
</a:t>
            </a:r>
            <a:endParaRPr lang="en-US" sz="1268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и финансы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государства развивали банки, торговлю, туризм и информационные услуги. Здесь особенно важны образование, связь и удобное положение на карте.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страны получают доходы от добычи ресурсов и направляют их на дороги, города и социальные программы, но зависят от мировых цен.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стран сочетает старые отрасли с новыми технологиями, развивая современное производство, цифровые сервисы и научные исследования.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любой модели зависит от планирования, подготовки кадров, инвестиций и способности государства создавать условия для роста и конкуренции.
</a:t>
            </a:r>
            <a:endParaRPr lang="en-US" sz="12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экономическая мощь крупнейших стран Азии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Индия обладают самыми большими рынками, но уровень доходов на человека у них заметно ниже, чем у более развитых экономик Восточной Азии.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сама по себе не гарантирует богатство: важнее качество экономики, технологий и управления.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Data, IMF World Economic Outlook, оценки на 2023–2024 годы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путь индустриализации и экспорта
</a:t>
            </a:r>
            <a:endParaRPr lang="en-US" sz="2757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конца XX века Китай ускорил рост благодаря реформам, открытию экономики и созданию специальных экономических зон, где предприятия работали для внутреннего и внешнего рынка.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инвестиции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Порты, дороги, электросети и промышленные парки помогли связать заводы с торговлей. Иностранные инвестиции принесли технологии, рабочие места и опыт управления.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стала выпускать электронику, бытовую технику, автомобили, электромобили и оборудование для связи, а также развивать крупные производственные цепочки.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транспортная сеть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Высокоскоростные железные дороги и современные логистические системы сделали перевозки быстрее, а крупные города и предприятия — теснее связанными между собой.
</a:t>
            </a:r>
            <a:endParaRPr lang="en-US" sz="12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демографический рост, услуги и информационные технологии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имеет очень большое и молодое население. Это даёт стране много трудовых ресурсов, но одновременно создаёт сильную нагрузку на школы, жильё, транспорт и медицину.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сектор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развиваются информационные технологии, деловые услуги и аутсорсинг. Многие компании используют индийских специалистов для программирования, поддержки клиентов и анализа данных.
</a:t>
            </a:r>
            <a:endParaRPr lang="en-US" sz="1162" dirty="0"/>
          </a:p>
        </p:txBody>
      </p:sp>
      <p:sp>
        <p:nvSpPr>
          <p:cNvPr id="13" name="Text 4"/>
          <p:cNvSpPr txBox="1"/>
          <p:nvPr/>
        </p:nvSpPr>
        <p:spPr>
          <a:xfrm>
            <a:off x="6206520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и космос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Индийская фармацевтика известна доступными лекарствами, а космическая отрасль — запуском спутников и научными миссиями, которые повышают престиж страны.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2046585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успехи, в разных регионах сохраняются бедность, различия в доходах и нехватка современной инфраструктуры, особенно за пределами крупных городов.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804534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перегрузка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населения усиливает пробки, загрязнение воздуха и давление на коммунальные службы, поэтому развитие инфраструктуры остаётся одной из главных задач.
</a:t>
            </a:r>
            <a:endParaRPr lang="en-US" sz="12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Южная Корея: ставка на науку и качество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обеих странах школьное и техническое образование стало основой роста. Подготовка инженеров и специалистов помогла создать сильную промышленность и поддерживать высокий уровень квалификации.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расходы на науку и разработки позволили компаниям улучшать технологии, создавать новые материалы и быстро выводить на рынок современные продукты.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промышленность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 Южная Корея стали известны автомобилями, электроникой и робототехникой. Их продукция ценится за надёжность, точность и высокое качество сборки.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на мировом рынке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высокотехнологичных товаров помогает этим странам сохранять сильные позиции в мировой экономике и быстро реагировать на изменения спроса.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700" cy="76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Сингапур: маленькое государство с сильной экономикой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29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расположен на важном морском пути между Индийским и Тихим океанами. Это помогло ему стать крупным центром торговли и перевалки грузов.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527851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порт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порт и развитая логистика сделали страну удобной точкой для международных компаний, которые работают в Азии и по всему миру.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61574" y="1387975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школы и профессиональную подготовку создали квалифицированные кадры. Строгие правила поддерживают дисциплину, безопасность и высокое качество городской среды.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694129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Финансы и бизнес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развил банковский сектор, международную торговлю и штаб-квартиры крупных компаний, поэтому он зарабатывает не на сырье, а на услугах и управлении.
</a:t>
            </a:r>
            <a:endParaRPr lang="en-US" sz="1299" dirty="0"/>
          </a:p>
        </p:txBody>
      </p:sp>
      <p:sp>
        <p:nvSpPr>
          <p:cNvPr id="15" name="Text 6"/>
          <p:cNvSpPr txBox="1"/>
          <p:nvPr/>
        </p:nvSpPr>
        <p:spPr>
          <a:xfrm>
            <a:off x="3527851" y="2475807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без 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крупных запасов сырья не помешало росту: грамотная политика, открытость миру и надёжные институты заменили природные преимущества.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913" y="1406675"/>
            <a:ext cx="464492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путей развития отдельных стран Азии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на чём строился экономический успех и какие ограничения сохраняются у разных моделей.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связан не только с размером страны, но и с качеством образования, инфраструктуры и специализацией экономики.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UN Data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выбирает путь развития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природные, социальные и политические факторы влияют на экономический выбор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нефти к диверсификации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быстрый рост добычи нефти и газа. Доходы от сырья позволили строить дороги, порты, школы, больницы и новые города, превращая пустынные территории в современные центры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1980–2000-е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Персидского залива укрепили роль в мировой торговле и финансах. Появились крупные аэропорты, свободные экономические зоны и масштабные проекты, связанные с услугами и международным бизнесом.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 — 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Аравия, ОАЭ и Катар активнее развивают туризм, авиацию, финансы и технологии. Это помогает уменьшить зависимость от нефти и подготовиться к будущим изменениям на рынке энергоресурсов.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сырьевой экономики к более разнообразной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доходов заметно различается по странам: одни сильнее зависят от сырья, другие зарабатывают на услугах, логистике и высоких технологиях.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зависимость от одного сектора, тем устойчивее экономика к колебаниям мировых цен.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на основе общих данных Всемирного банка и ООН; значения в диаграмме условные для наглядного сравнения.
</a:t>
            </a:r>
            <a:endParaRPr lang="en-US" sz="9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016" y="1372511"/>
            <a:ext cx="2712656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«Азиатские тигры» и их быстрый рост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Экспортный рывок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Корея, Тайвань, Гонконг и Сингапур сделали ставку на производство товаров для внешних рынков. Это дало быстрый приток валюты и помогло создать сильные отрасли промышленности.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вложения в школы, университеты и профессиональную подготовку повысили качество рабочей силы. Подготовленные специалисты быстрее осваивали новые технологии и поддерживали рост экономики.
</a:t>
            </a:r>
            <a:endParaRPr lang="en-US" sz="1283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трудовая дисциплина, чёткие правила и долгосрочное планирование помогли странам использовать ресурсы без лишних потерь. Управление экономикой стало более предсказуемым для бизнеса и инвесторов.
</a:t>
            </a:r>
            <a:endParaRPr lang="en-US" sz="1212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«тигры» перешли от простой сборки к сложной продукции: электронике, автомобилям, судостроению и цифровым решениям. Это укрепило их позиции на мировом рынке.
</a:t>
            </a:r>
            <a:endParaRPr lang="en-US" sz="129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быстрого экономического роста
</a:t>
            </a:r>
            <a:endParaRPr lang="en-US" sz="2675" dirty="0"/>
          </a:p>
        </p:txBody>
      </p:sp>
      <p:sp>
        <p:nvSpPr>
          <p:cNvPr id="11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49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промышленности и транспорта часто усиливает выбросы в воздух и загрязнение воды. Без строгих правил развития города получают больше продукции, но хуже экологическую обстановку.
</a:t>
            </a:r>
            <a:endParaRPr lang="en-US" sz="1078" dirty="0"/>
          </a:p>
        </p:txBody>
      </p:sp>
      <p:sp>
        <p:nvSpPr>
          <p:cNvPr id="13" name="Text 3"/>
          <p:cNvSpPr txBox="1"/>
          <p:nvPr/>
        </p:nvSpPr>
        <p:spPr>
          <a:xfrm>
            <a:off x="522850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Пробки и перегрузка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экономики увеличивает число машин, поездок и грузовых перевозок. Если дороги и общественный транспорт не успевают за ростом, в городах возникают постоянные заторы.
</a:t>
            </a:r>
            <a:endParaRPr lang="en-US" sz="1143" dirty="0"/>
          </a:p>
        </p:txBody>
      </p:sp>
      <p:sp>
        <p:nvSpPr>
          <p:cNvPr id="14" name="Text 4"/>
          <p:cNvSpPr txBox="1"/>
          <p:nvPr/>
        </p:nvSpPr>
        <p:spPr>
          <a:xfrm>
            <a:off x="522850" y="4115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городов сокращает зелёные зоны и повышает нагрузку на воду, энергию и землю. Поэтому экономический успех должен сопровождаться заботой о качестве жизни.
</a:t>
            </a:r>
            <a:endParaRPr lang="en-US" sz="1143" dirty="0"/>
          </a:p>
        </p:txBody>
      </p:sp>
      <p:sp>
        <p:nvSpPr>
          <p:cNvPr id="15" name="Text 5"/>
          <p:cNvSpPr txBox="1"/>
          <p:nvPr/>
        </p:nvSpPr>
        <p:spPr>
          <a:xfrm>
            <a:off x="3102844" y="183557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жилья
</a:t>
            </a:r>
            <a:pPr algn="l" indent="0" marL="0">
              <a:lnSpc>
                <a:spcPct val="100000"/>
              </a:lnSpc>
              <a:buNone/>
            </a:pPr>
            <a:r>
              <a:rPr lang="en-US" sz="5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население городов растёт быстрее строительства, людям труднее найти доступное жильё. Появляются перегруженные кварталы, а цены на землю и аренду заметно повышаются.
</a:t>
            </a:r>
            <a:endParaRPr lang="en-US" sz="1143" dirty="0"/>
          </a:p>
        </p:txBody>
      </p:sp>
      <p:sp>
        <p:nvSpPr>
          <p:cNvPr id="16" name="Text 6"/>
          <p:cNvSpPr txBox="1"/>
          <p:nvPr/>
        </p:nvSpPr>
        <p:spPr>
          <a:xfrm>
            <a:off x="3102844" y="2972223"/>
            <a:ext cx="2302746" cy="5916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52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кварталах появляются современные дома, парки и торговые центры, а в других сохраняются теснота и слабая инфраструктура. Разрыв между районами становится особенно заметным.
</a:t>
            </a:r>
            <a:endParaRPr lang="en-US" sz="1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страны растут быстрее других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экономики зависит не только от денег, но и от дорог, портов, школ, энергетики и понятных правил для бизнеса.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развития сильны сразу по нескольким направлениям, экономика растёт быстрее и устойчивее.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схема для учебной презентации; без использования единого статистического ряда.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 в развитии азиатских стран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часто начинает с дорог, портов, электросетей и связи. Такая база делает производство дешевле и удобнее, а также помогает привлекать предприятия и новые рабочие места.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власти помогают ключевым секторам — от промышленности до технологий. Это ускоряет модернизацию, если поддержка направлена на развитие, а не на постоянную зависимость от помощи.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успешные модели обычно сочетают активную роль государства и пространство для частного бизнеса. Тогда экономика получает и порядок, и возможность для новых идей.
</a:t>
            </a:r>
            <a:endParaRPr lang="en-US" sz="1299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цен, налогов и инвестиций может защищать рынок и людей, но слишком жёсткий контроль иногда мешает инициативе компаний и замедляет обновление экономики.
</a:t>
            </a:r>
            <a:endParaRPr lang="en-US" sz="12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561" y="1531950"/>
            <a:ext cx="59037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и риски развития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Всемирного банка и ООН.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развитие страны зависит не от одного решения, а от набора взаимосвязанных условий.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работают вместе: образование помогает технологиям, инфраструктура — торговле, а зависимость от сырья и слабая среда тормозят рост.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1575" y="18200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2600" y="184216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11650" y="3579635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2675" y="3579635"/>
            <a:ext cx="221100" cy="17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46375" y="3554975"/>
            <a:ext cx="169650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2850" y="397250"/>
            <a:ext cx="78471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азиатских стран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3845550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3313850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Азии всё активнее внедряют ИИ в промышленность, медицину и сервис. Это помогает быстрее обрабатывать данные, повышать точность решений и экономить время специалистов.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6636575" y="1722250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энергия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04875" y="2300850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 более чистые источники энергии становится важным направлением развития. Он помогает уменьшить загрязнение воздуха и снизить зависимость от угля, нефти и газа.
</a:t>
            </a:r>
            <a:endParaRPr lang="en-US" sz="800" dirty="0"/>
          </a:p>
        </p:txBody>
      </p:sp>
      <p:sp>
        <p:nvSpPr>
          <p:cNvPr id="18" name="Text 6"/>
          <p:cNvSpPr txBox="1"/>
          <p:nvPr/>
        </p:nvSpPr>
        <p:spPr>
          <a:xfrm>
            <a:off x="3845550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Роботизация производства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313850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автоматизация делают заводы быстрее и точнее. Они особенно важны там, где нужно выпускать много продукции, не теряя качества и конкурентоспособности.
</a:t>
            </a:r>
            <a:endParaRPr lang="en-US" sz="800" dirty="0"/>
          </a:p>
        </p:txBody>
      </p:sp>
      <p:sp>
        <p:nvSpPr>
          <p:cNvPr id="20" name="Text 8"/>
          <p:cNvSpPr txBox="1"/>
          <p:nvPr/>
        </p:nvSpPr>
        <p:spPr>
          <a:xfrm>
            <a:off x="6636575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города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6104875" y="3996925"/>
            <a:ext cx="24936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города используют цифровые системы для транспорта, энергии и безопасности. Это делает жизнь удобнее, а управление городом — более точным и эффективным.
</a:t>
            </a:r>
            <a:endParaRPr lang="en-US" sz="800" dirty="0"/>
          </a:p>
        </p:txBody>
      </p:sp>
      <p:sp>
        <p:nvSpPr>
          <p:cNvPr id="22" name="Text 10"/>
          <p:cNvSpPr txBox="1"/>
          <p:nvPr/>
        </p:nvSpPr>
        <p:spPr>
          <a:xfrm>
            <a:off x="1095363" y="3459725"/>
            <a:ext cx="1962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
</a:t>
            </a:r>
            <a:endParaRPr lang="en-US" sz="1100" dirty="0"/>
          </a:p>
        </p:txBody>
      </p:sp>
      <p:sp>
        <p:nvSpPr>
          <p:cNvPr id="23" name="Text 11"/>
          <p:cNvSpPr txBox="1"/>
          <p:nvPr/>
        </p:nvSpPr>
        <p:spPr>
          <a:xfrm>
            <a:off x="522825" y="3996925"/>
            <a:ext cx="2538300" cy="56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воды не хватает, поэтому важны новые способы её сбережения. Современные технологии помогают экономить воду в городах, сельском хозяйстве и промышленности.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разные пути развития
</a:t>
            </a:r>
            <a:endParaRPr lang="en-US" sz="2985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страны Азии вкладывают средства в школы, университеты и подготовку специалистов. Именно знания помогают быстрее осваивать технологии и создавать более сложную продукцию.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горизонт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требует терпения, поэтому многие государства планируют не на один год, а на десятилетия. Такой подход помогает строить дороги, заводы и города последовательно.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труду
</a:t>
            </a:r>
            <a:pPr algn="l" indent="0" marL="0">
              <a:lnSpc>
                <a:spcPct val="100000"/>
              </a:lnSpc>
              <a:buNone/>
            </a:pPr>
            <a:r>
              <a:rPr lang="en-US" sz="5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Дисциплина, ответственность и высокая вовлечённость работников заметно повышают качество производства. Эти качества помогают компаниям быть надёжными и конкурентоспособными на мировом рынке.
</a:t>
            </a:r>
            <a:endParaRPr lang="en-US" sz="1228" dirty="0"/>
          </a:p>
        </p:txBody>
      </p:sp>
      <p:sp>
        <p:nvSpPr>
          <p:cNvPr id="13" name="Text 5"/>
          <p:cNvSpPr txBox="1"/>
          <p:nvPr/>
        </p:nvSpPr>
        <p:spPr>
          <a:xfrm>
            <a:off x="619802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старого и нового
</a:t>
            </a:r>
            <a:pPr algn="l" indent="0" marL="0">
              <a:lnSpc>
                <a:spcPct val="100000"/>
              </a:lnSpc>
              <a:buNone/>
            </a:pPr>
            <a:r>
              <a:rPr lang="en-US" sz="5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не мешают развитию, если рядом с ними появляются современные технологии. В этом сочетании многие азиатские страны находят свой устойчивый путь вперёд.
</a:t>
            </a:r>
            <a:endParaRPr lang="en-US" sz="127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развивается разными путями, но по общим правилам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стран Азии разные стартовые условия и разные модели роста, но успех чаще приходит там, где образование, инфраструктура, разумная политика и открытость миру работают вместе.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2026-06-01T04:43:26Z</dcterms:created>
  <dcterms:modified xsi:type="dcterms:W3CDTF">2026-06-01T04:43:26Z</dcterms:modified>
</cp:coreProperties>
</file>