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Иешуа в романе М. А. Булгакова «Мастер и Маргарита»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— нравственный центр романа и символ духовной свободы.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Иешуа в историко-литературном контексте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создавал роман в эпоху острых общественных потрясений и размышлял о цене правды, ответственности и власти. Евангельский сюжет в книге переосмыслен художественно: Иешуа становится не только библейским образом, но и философским героем, говорящим о свободе совести.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Иешуа в первых сценах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появляется перед читателем как молодой человек с внешностью, лишённой величия: он одет бедно, выглядит избитым и уставшим, что сразу подчёркивает его беззащитность.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намеренно показывает телесную уязвимость героя, чтобы усилить контраст между слабостью внешнего облика и внутренней нравственной силой, которая раскрывается в его поведении.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портретная деталь создаёт ощущение достоверной исторической сцены и помогает увидеть в Иешуа не символ, а живого человека, страдающего и одинокого.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Иешуа как отражение его личности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говорит просто и ясно: его фразы коротки, точны и лишены эффектных украшений, поэтому звучат особенно убедительно.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отвечает спокойно даже тогда, когда собеседник обладает властью, и этим показывает внутреннее достоинство и умение не поддаваться давлению.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словах ощущается доверие к человеку и убеждённость, что истина не нуждается в громких декларациях или угрозах.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сдержанность героя подчёркивает его духовную цельность: он не спорит ради победы, а говорит ради правды.
</a:t>
            </a:r>
            <a:endParaRPr lang="en-US" sz="8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и Понтий Пилат: психологический конфликт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правда и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Иешуа с Пилатом строится как столкновение двух миров: открытой правды и власти, которая боится последствий собственного решения. Пилат понимает невиновность собеседника, но остаётся зависимым от страха.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поражение Пилата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Прокуратор переживает мучительное раздвоение: он видит в Иешуа не преступника, а человека, однако не решается поступить по совести. Именно это делает сцену допроса психологически напряжённой.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образа Иешуа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почти не уделяет внимания бытовым подробностям, сосредотачивая внимание на духовном облике героя.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милосердие и правдивость: именно они задают нравственный смысл образа и определяют его воздействие на других персонажей.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романа М. А. Булгакова «Мастер и Маргарита»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Иешуа: добро без насилия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не отвечает на жестокость ожесточением и не стремится наказать своих обидчиков. Его позиция показывает, что сострадание сильнее мести.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истина важнее страха и выгоды. Он говорит прямо, не прибегая к угрозам, потому что убеждён: правда должна убеждать сама.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ответственность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переносит разговор о зле в сферу личного выбора. Человек отвечает не только за поступки, но и за внутреннее согласие со злом.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свобода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перед лицом смерти он остаётся внутренне свободным. Его свобода не зависит от власти, потому что основана на верности совести.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Иешуа и Пилата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в романе сталкиваются нравственная свобода и власть, подчинённая страху.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сохраняет внутреннюю свободу, тогда как Пилат, обладая властью, оказывается нравственно слабее.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романа М. А. Булгакова «Мастер и Маргарита»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 как центральная нравственная ценность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не требует возмездия и не превращает правду в средство унижения другого человека. Его отношение к людям строится на понимании их слабости и одиночества.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уничтожает противника морально и тем самым показывает, что духовная сила не нуждается в ненависти. Милосердие становится у него формой высшего достоинства.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эта позиция противостоит жестокости мира и напоминает, что освобождение человека начинается не с наказания, а с отказа от вражды.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образа Иешуа в сюжете романа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ершалаимской линии и их смысловая связь.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Евангельская основа и художественная переработка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берёт евангельский сюжет как исходную основу, но превращает его в самостоятельную художественную историю, где важнее не буквальная точность, а нравственный смысл происходящего.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у Булгакова лишён внешней торжественности канонического образа: перед читателем не символ, а живой человек, говорящий просто, спокойно и убедительно.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позволяет показать героя вне религиозной догматики и сосредоточить внимание на свободе мысли, достоинстве личности и ответственности за сказанное слово.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образ Иешуа становится понятным современному читателю: он говорит не только о вере, но и о совести, выборе и цене внутренней правды.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как человек, не принятый миром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переживает одиночество, давление и непонимание, когда его роман отвергают, а собственная правда становится причиной внутреннего кризиса. Его судьба напоминает путь человека, который остаётся верен своему слову, даже если за это приходится платить покоем и признанием.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как духовный собеседник Мастера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и Мастер соединены не внешним сходством, а внутренней близостью: оба беззащитны перед силой среды и не умеют подстраивать истину под удобство других. Их образы создают ощущение тихого родства, в котором страдание не уничтожает, а подтверждает достоинство личности.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 страдания и верности правде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раскрываемые образом Иешуа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образ Иешуа строится вокруг нравственного ядра, а не вокруг внешнего действия или событийной интриги.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истины и милосердия подтверждает: Иешуа в романе — прежде всего носитель духовного идеала.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 «Мастер и Маргарита»; смысловой анализ образа Иешуа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и интонационная организация образа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Иешуа строится на коротких, ясных фразах, которые звучат естественно и не создают впечатления театральности или заранее подготовленного выступления перед властью.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репликах нет угроз, риторического давления и демонстративной учёности: простота языка подчёркивает искренность мысли и внутреннюю собранность героя.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интонация делает Иешуа особенно сильным в сценах допроса, потому что он не отвечает на напряжение Пилата раздражением или страхом.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официальной, холодной речи власти его слова звучат по-человечески близко и убедительно, раскрывая достоинство без внешней торжественности.
</a:t>
            </a:r>
            <a:endParaRPr lang="en-US" sz="8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и массовый страх в мире романа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романа многие персонажи руководствуются осторожностью, выгодой и желанием избежать наказания. На этом фоне Иешуа выглядит человеком, который не подчиняет правду обстоятельствам.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демонстрирует бунт и не ищет конфликта, но остаётся внутренне свободным, потому что не соглашается лгать ради безопасности или одобрения окружающих.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показывает: настоящий страх начинается там, где человек предаёт собственную совесть. Иешуа, напротив, утверждает возможность нравственной стойкости даже в условиях давления.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создающие образ Иешуа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помогают увидеть Иешуа не отвлечённой идеей, а живым человеком с ясной нравственной позицией.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Немногие, но точные детали формируют образ земного и одновременно духовно сильного героя.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 «Мастер и Маргарита»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25019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6804" y="1584846"/>
            <a:ext cx="409492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15599"/>
            <a:ext cx="462724" cy="41131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смыслы образа Иешуа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не отвечает жестокостью на жестокость и не требует возмездия. Его мягкость не равна слабости: она показывает, что сострадание может быть более сильным нравственным ответом, чем наказание.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мера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Иешуа становится мерилом поступков других героев. Через него читатель видит, кто способен на честность, а кто прячется за страхом, должностью или удобным молчанием.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духа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сохраняет внутреннюю независимость даже перед лицом суда и смерти. Эта свобода не связана с властью или положением, она рождается из верности собственной совести.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Гуманистический идеал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соединяет христианские мотивы с идеей ценности каждой личности. Он показывает, что человек остаётся значимым не из-за силы, а благодаря правде, добру и уважению к другому.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Пилат не может отпустить Иешуа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Пилат понимает, что перед ним невиновный человек, но его решение подтачивают обстоятельства, сильнее личной воли.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страх и зависимость оказываются сильнее совести, поэтому нравственная вина рождается из слабости характера.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 «Мастер и Маргарита»; анализ сцены допроса Иешуа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образа Иешуа для композиции романа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Иешуа связывает ершалаимские главы с московским сюжетом, помогая увидеть, что действия персонажей оцениваются не только по событиям, но и по нравственному смыслу.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эту линию в романе раскрываются темы правды, воздаяния и прощения, а исторический эпизод приобретает значение общего размышления о человеческом выборе.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задаёт высшую точку отсчёта, относительно которой становятся видны трусость, компромисс, жестокость и способность к состраданию у других героев.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него композиция утратила бы внутреннюю цельность: именно этот образ объединяет сюжетные пласты в единую систему этических смыслов.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Иешуа: образ, с которым сверяется совесть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у Булгакова — это образ человека, который остаётся верен истине без насилия и гордого вызова. Именно поэтому он звучит как нравственный ориентир для героев и читателя.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2026-05-23T20:37:29Z</dcterms:created>
  <dcterms:modified xsi:type="dcterms:W3CDTF">2026-05-23T20:37:29Z</dcterms:modified>
</cp:coreProperties>
</file>