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Герона: площадь треугольника по трём сторонам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площадь S только по длинам a, b и c через полупериметр p.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Герона изучается в школе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Герона названа в честь Герона Александрийского. Она вычисляет площадь по трём сторонам, обходясь без высоты, углов и координат. Это удобно, когда в условии дана только длина сторон и требуется проверить существование треугольника.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 основная запись формулы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треугольника обозначаются через a, b и c. Для них вводят полупериметр p — половину суммы всех сторон: p = (a + b + c)/2.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записывается так: S = √(p(p − a)(p − b)(p − c)). По смыслу это выражение собирает в одном месте информацию о трёх сторонах.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значение под корнем было неотрицательным, стороны должны удовлетворять неравенствам треугольника: a + b &gt; c, a + c &gt; b, b + c &gt; a.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Треугольник, его стороны и высота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треугольник ABC со сторонами a, b и c. Опустим высоту h на сторону c — тем самым получим два прямоугольных треугольника, в которых хорошо применять теорему Пифагора.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основание и высоту площадь выражается простым способом. Дальше геометрия подсказывает, как перейти от параметров, связанных с высотой, к формуле, зависящей только от трёх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вывода формулы Герона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площади через высоту к выражению, зависящему только от a, b, c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через высоту и теорему Пифагора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сторону c высотой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высота опускается из вершины на сторону c, то она делит её на отрезки x и c − x.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высоту h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полученных уравнений последовательно выражают x, затем подставляют и находят h через стороны a, b, c.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теорему Пифагора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двух получившихся прямоугольных треугольников записывают два равенства по Пифагору: через h, x и c − x.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произведение под корнем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h в S = ch/2. После преобразований площадь принимает вид √(p(p − a)(p − b)(p − c)), где p — полупериметр.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возникает потому, что деление суммы сторон на два делает формулу для площади симметричной.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(определение полупериметра и формула Герона).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Полупериметр p = (a+b+c)/2 объединяет стороны и упрощает вычисления: сначала находят p, затем p−a, p−b, p−c.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треугольника влияет на площадь при одинаковом периметре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одном и том же периметре рост «разброса» сторон уменьшает площадь: треугольник становится менее «похожим» на равносторонний.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площадь достигается у наиболее симметричных треугольников. По формуле Герона это соответствует тому, что один из множителей p−a, p−b или p−c уменьшается.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по формуле Герона для указанных наборов сторон при периметре 30.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площади по формуле Герона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наглядных расчёта: один для «обычного» треугольника 13–14–15, другой для 5–5–6. Оба дают целые площади.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одинаково хорошо работает для разных конфигураций треугольников и корректно согласуется с итоговым вычислением площади.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из школьной практики с подстановкой в формулу Герона.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 частных случаях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равностороннего треугольника со стороной a формула Герона даёт S = (√3/4)a². Это совпадает с известной школьной формулой для такого случая.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треугольника результат согласуется с S = ab/2, если a и b — катеты, а c — гипотенуза. Здесь проявляется связь с известными свойствами прямоугольных треугольников.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проверки важны методически: они подтверждают, что формула Герона не «случайная», а согласованная с уже изученными формулами площади.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формулы Герона с теоремой Пифагора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Опустив высоту из вершины на одну из сторон (например, на сторону c), треугольник ABC распадается на два прямоугольных треугольника. Их катеты выражаются через отрезки основания и высоту, а площадь становится суммой двух прямоугольных площадей.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высоту h находят через стороны исходного треугольника с помощью теоремы Пифагора для каждого прямоугольного треугольника. После подстановки результат упрощается до выражения с полупериметром, делая вывод доступным средствами школьной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1868" y="2233462"/>
            <a:ext cx="415575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38457"/>
            <a:ext cx="589800" cy="524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формула Герона особенно полезна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только три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длины a, b и c, а высота, угол или координаты вершин не заданы, формула Герона напрямую даёт площадь. Не нужно строить дополнительные элементы и искать неизвестные величины.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существования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важно убедиться, что треугольник вообще возможен: стороны должны удовлетворять неравенствам. Формула естественно «отсекает» невозможные наборы, потому что подкоренное выражение должно быть неотрицательным.
</a:t>
            </a:r>
            <a:endParaRPr lang="en-US" sz="1422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вычисления в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контрольных и задачах повышенной сложности требуется получить точное значение площади, а не оценку. Когда высоту неудобно находить, формула Герона превращает геометрическую задачу в последовательность алгебраических шагов.
</a:t>
            </a:r>
            <a:endParaRPr lang="en-US" sz="1436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с измерениями на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задачах измеряют стороны фигуры, а провести высоту к основанию сложно из‑за условий на местности или формы детали. Площадь при этом всё равно можно восстановить по трём измеренным отрезкам.
</a:t>
            </a:r>
            <a:endParaRPr lang="en-US" sz="15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нахождения площади треугольника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«стоимость» входных данных: чем меньше дополнительных параметров требуется, тем проще задача, особенно когда геометрия связана с измерениями.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Герона не хуже других по «объёму» исходных данных: при трёх известных сторонах она заменяет поиск высоты и угла. Это делает её универсальной в типичных школьных ситуациях.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схема требования к исходным данным (авторская подготовка, без внешних статистик).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5015" y="2400298"/>
            <a:ext cx="413388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формулы Герона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Просмотрите четыре наиболее частые ошибки: каждая из них либо ломает вычисления ещё до извлечения корня, либо приводит к неверной арифметике. Таблица помогает быстро «отловить» промах.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 формулой как таковой, а с промежуточными величинами: p, знаками множителей и точной арифметикой. Тщательность на каждом шаге критична.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из практики решения задач по школьной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площадь треугольника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последовательность действий для формулы Герона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201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появления формулы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 н. э.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научной среде Римской империи активно развивались геометрические методы для практических измерений. Именно в этот период имя Герона начинает связываться с прикладными расчётами.
</a:t>
            </a:r>
            <a:endParaRPr lang="en-US" sz="1527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— центр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Герон Александрийский работал в Александрии, одном из главных интеллектуальных центров античного мира. Там математику тесно связывали с механикой и инженерными задачами.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95325" y="4510168"/>
            <a:ext cx="43755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ориентация математики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Герона стала примером результата, который полезен не только для доказательства, но и для вычислений по измеряемым величинам. Она помогает восстанавливать площадь без лишних построений.
</a:t>
            </a:r>
            <a:endParaRPr lang="en-US" sz="1539" dirty="0"/>
          </a:p>
        </p:txBody>
      </p:sp>
      <p:sp>
        <p:nvSpPr>
          <p:cNvPr id="12" name="Text 5"/>
          <p:cNvSpPr txBox="1"/>
          <p:nvPr/>
        </p:nvSpPr>
        <p:spPr>
          <a:xfrm>
            <a:off x="6096000" y="4510168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 школьного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столетия подход «через полупериметр» закрепился в школьной геометрии. Он показывает, как базовые идеи (высота, прямоугольные треугольники, теорема Пифагора) приводят к компактной алгебраической формуле.
</a:t>
            </a:r>
            <a:endParaRPr lang="en-US" sz="14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 и оценка площади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местности часто известны длины трёх отрезков, образующих границы участка треугольной формы. Чтобы не проводить сложные измерения высоты, площадь удобно вычислять по трём сторонам. Формула Герона превращает «измерительную» информацию в численный результат.
</a:t>
            </a:r>
            <a:endParaRPr lang="en-US" sz="117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расчёты для треугольных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чертежах встречаются треугольные фермы, детали рам и раскосы. Когда высоту к основанию конструктивно трудно определить или она зависит от способа крепления, площадь всё равно можно найти по измеренным сторонам. Это ускоряет контроль размеров и расчёты нагрузки.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геометрия: работа с фигурами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компьютерной геометрии часто приходится вычислять площади на основе набора отрезков. Координаты вершин могут быть недоступны, но длины сторон известны из измерений или вычислений. Формула Герона поддерживает такие сценарии и помогает строить более надёжные алгоритмы.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в реальных задачах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площадью у почти вырожденного треугольника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треугольник с a=b=10 и c, растущим к 20. Когда c приближается к сумме двух других сторон, один из множителей p−c становится очень малым, и площадь быстро уменьшается.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графика подтверждает чувствительность формулы Герона: вблизи вырожденного случая площадь стремится к нулю. Это объясняется тем, что под корнем появляется множитель, близкий к нулю.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Герона для набора точных сторон (a=b=10), вычисления выполнены автором. Без внешних источников.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Герона в задачах повышенного уровня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продвинутом уровне формула часто используется для сравнения площадей разных треугольников. Тогда ключевая идея — привести выражения к одинаковому виду через полупериметр и выявить, какие множители становятся больше или меньше.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тип задач — доказательство равенств или вывод неизвестной стороны по известной площади. Обычно после подстановки S² получаются алгебраические уравнения, которые решаются с учётом неравенств треугольника.
</a:t>
            </a:r>
            <a:endParaRPr lang="en-US" sz="1514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Герона хорошо сочетается с неравенствами треугольника и теоремой Пифагора. На практике это помогает «перевести» геометрическое условие в равенство или неравенство для алгебраических выражений.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11 класса характерны ситуации, где требуется связать данные из разных разделов: геометрия задаёт структуру, а алгебра доводит до точного ответа. Герон в таких задачах нередко становится стартовой точкой вычислений.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даёт формула Герона в школьной геометрии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Герона позволяет находить площадь треугольника только по трём сторонам и остаётся одной из самых универсальных формул школьной геометрии. Её основа — полупериметр, симметрия записи и связь с теоремой Пифагора, благодаря чему геометрические задачи уверенно переходят в алгебраические вычисления.
</a:t>
            </a:r>
            <a:endParaRPr lang="en-US" sz="15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2026-05-12T07:00:02Z</dcterms:created>
  <dcterms:modified xsi:type="dcterms:W3CDTF">2026-05-12T07:00:02Z</dcterms:modified>
</cp:coreProperties>
</file>