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целостный взгляд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регион с огромным разнообразием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ключевые черты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регион, где тесно переплетаются природа, города, экономика и международные связи, поэтому его изучают как единую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региона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материке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в западной части Евразии и омывается Атлантическим океаном, Северным Ледовитым морем и Средиземным морем, что облегчает внешние связи и морскую торговлю.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состав входят страны Западной, Северной, Центральной, Южной и Восточной Европы. Такое деление помогает сравнивать природные условия, хозяйство и уровень развития.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 обмены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Азии и выход к крупным морским путям усиливают транзит, обмен товарами и культурные контакты, делая регион одним из наиболее связных в 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карты и термины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Европу часто рассматривают как западный полуостров Евразии: её берега сильно изрезаны, а моря и заливы глубоко вдаются в сушу, создавая удобные выходы к океану.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проливы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важны Северное, Балтийское, Средиземное и Адриатическое моря, а также проливы, которые связывают внутренние воды с океаническими путями сообщения.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субрегионов не всегда совпадают с природными рубежами, но помогают видеть различия в истории, языке, специализации хозяйства и уровне урбанизации.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Север–юг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зональность сменяется с севера на юг: холодные морские районы переходят в умеренные ландшафты, а затем — в тёплое средиземноморское побережье.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расселение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Северной и Восточной Европы представлена равнинами, где легче строить города, прокладывать дороги и развивать крупные сельскохозяйственные районы.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Апеннины и Карпаты формируют выразительные горные области. Здесь сильнее природные барьеры, но выше значение туризма, водных ресурсов и горной энергетики.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равнинах сосредоточены крупнейшие агломерации и промышленные узлы, потому что там проще размещать транспортные магистрали, коммуникации и сельскохозяйственные угодья.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предгорья часто становятся границами природных районов, но одновременно создают рекреационные зоны, альпийские ландшафты и условия для локальной специализации территорий.
</a:t>
            </a:r>
            <a:endParaRPr lang="en-US" sz="11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его факторы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Западной Европы особенно влияет западный перенос воздушных масс с Атлантики. Он приносит влагу, смягчает температуру и делает погоду более изменчивой в течение года.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Смягчающее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Северо-Атлантическое течение, связанное с Гольфстримом, повышает температуру воздуха и воды, особенно на побережьях, где зимы заметно мягче, чем в глубине материка.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продвижением к востоку морское влияние ослабевает, и климат становится более континентальным: возрастает годовая амплитуда температур, а осадки распределяются менее равномерно.
</a:t>
            </a:r>
            <a:endParaRPr lang="en-US" sz="1121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господствует средиземноморский тип климата с сухим летом и мягкой влажной зимой. Он благоприятен для винограда, цитрусовых и других теплолюбивых культур.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ресурсы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центральных районах распространены смешанные и широколиственные леса, которые дают древесину, поддерживают разнообразие природы и используются в рекреации.
</a:t>
            </a:r>
            <a:endParaRPr lang="en-US" sz="119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Лесостепи и более открытые пространства лучше подходят для земледелия, поэтому именно здесь исторически формировались плотные сельскохозяйственные районы и устойчивое сельское расселение.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побережья выделяются как зоны отдыха и туризма: они ценятся не только красотой, но и возможностями для спорта, лечения и сезонной занятости.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Собственных топливных и рудных ресурсов недостаточно, поэтому многие страны зависят от импорта сырья и энергии, развивая переработку, сервис и высокотехнологичные отрасли.
</a:t>
            </a:r>
            <a:endParaRPr lang="en-US" sz="12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связана не только с размерами стран, но и с давней городской историей, промышленным развитием и удобным положением на транспортных путях.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 крупнейших экономиках и городских узлах, что усиливает конкуренцию за жильё, транспорт и рабочие места.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 / World Bank, оценки на 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21,3%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ЕС были в возрасте 65 лет и старше.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2023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усиливает нагрузку на пенсионные системы и здравоохранение, а также делает особенно важными миграцию, повышение производительности труда и развитие автоматизации.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урбанизация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Урбанизированные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и агломераций усилил связь между жильём, работой и транспортом. Поэтому расселение в Европе формирует не отдельные города, а целые урбанизированные коридоры.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поддерживают экономику, но требуют продуманной интеграции. Для стран региона важны язык, образование, доступ к рынку труда и равные правила для новых жителей.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выполняют разные функции: Лондон и Париж — мировые центры, Рур — индустриальный пояс, Рандстад — узел управления и логистики, Милан — деловой центр.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делает особенно важными общественный транспорт, жильё, экологию и городское планирование. Именно в городах видны главные преимущества и проблемы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культурной карты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 — важнейшая историческая религия Европы, при этом конфессиональная карта неоднородна: католицизм, протестантизм и православие по-разному распределены по странам и регионам.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Индоевропейские языки образуют основу языковой карты региона: германские, романские, славянские и другие группы сосуществуют рядом, отражая долгую историю контактов, переселений и государственности.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многообразие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пространством смешения культур, потому что здесь сильнее международная миграция, шире выбор языков общения и заметнее влияние глобального образа жизни.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районах особенно заметны двуязычие, культурные связи и повседневные контакты между странами, что делает Европу пространством тесного соседства и обмена.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профиль региона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Постиндустриальная структура делает регион особенно чувствительным к качеству образования, инноваций и связей между странами.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услуги и промышленность; сельское хозяйство занимает меньшую долю, а конкурентоспособность опирается на связи, технологии и инфраструктуру.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«Зарубежная Европа», учебный материал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развития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Машиностроение, химия, фармацевтика и электроника формируют основу промышленного ядра региона. Предприятия тяготеют к крупным городам, портам и транспортным коридорам, где легче сочетать кадры, науку и рынок сбыта.
</a:t>
            </a:r>
            <a:endParaRPr lang="en-US" sz="9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и 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Италия и Нидерланды развили мощные кластеры, в которых взаимосвязаны заводы, исследовательские центры, поставщики и логистика. Такая кооперация ускоряет выпуск сложной продукции и обновление технологий.
</a:t>
            </a:r>
            <a:endParaRPr lang="en-US" sz="947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 повышают ценность производства: автоматизация, роботизация и цифровое управление сокращают издержки и усиливают точность. Поэтому возрастает роль инженерных кадров, НИОКР и прикладной науки.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меняют промышленный профиль: предприятия снижают выбросы, экономят энергию и внедряют чистые решения. Это делает продукцию более конкурентоспособной на общем европейском рынке.
</a:t>
            </a:r>
            <a:endParaRPr lang="en-US" sz="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аграрной специализации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животноводство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 севере Европы особенно развиты молочное животноводство и кормовые культуры. Прохладный и влажный климат благоприятен для пастбищ, а высокая механизация поддерживает стабильную продуктивность.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умеренной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 умеренной зоне широко выращивают зерновые, сахарную свёклу и кормовые культуры. Здесь важны плодородные почвы, удобная транспортная сеть и близость крупных городских рынков.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Южные районы специализируются на овощах, винограде, оливках и садоводстве. Тёплый климат позволяет получать несколько урожайных циклов, а продукция ориентирована и на экспорт, и на туризм.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Интенсивность сельского хозяйства поддерживают кооперация, агротехника и доступ к общему рынку ЕС. Это помогает сочетать высокую урожайность, стандарты качества и устойчивые поставки продовольствия.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европейской связности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Североморские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Северного моря связывают Европу с мировыми морскими маршрутами. Через Роттердам и Гамбург проходят грузы, сырьё и контейнеры, а рядом выстраиваются склады, терминалы и железнодорожные узлы.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сухопутная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коридоры тоже работают как единая система: автомагистрали, высокоскоростные поезда и грузовые магистрали соединяют столицы, промышленные районы и крупные университетские центры без резких разрывов.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и порты Средиземноморья усиливают связь региона с другими частями мира. Марсель и южные узлы обслуживают пассажирские потоки, торговлю и туристические маршруты, особенно в тёплый сезон.
</a:t>
            </a:r>
            <a:endParaRPr lang="en-US" sz="10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европейская интеграция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последовательность: от национальных государств к общему рынку и координации политики
</a:t>
            </a:r>
            <a:endParaRPr lang="en-US" sz="9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валюты и рынка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 общий рынок помогают странам Европы вести расчёты, обмениваться товарами и перемещать рабочую силу более свободно. Но участие в зоне евро и в ЕС совпадает не полностью.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упрощает повседневные и внешние связи, а общий рынок делает экономику региона более единой и сопоставимой.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общеизвестным положениям о ЕС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субрегионов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различаются не только специализацией, но и уровнем доходов, историей развития и ролью в международных связях. Это влияет на хозяйственный профиль и темпы модернизации.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единая Европа сохраняет заметную внутреннюю неоднородность: природные условия и исторические пути развития по-разному формируют экономику субрегионов.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«Субрегионы зарубежной Европы», учебный материал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устойчивость региона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 делает экономику уязвимой к внешним поставкам и колебаниям цен. Поэтому страны усиливают энергосбережение, развивают возобновляемые источники и стремятся уменьшить зависимость от импорта топлива.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особенно заметна в густонаселённых и индустриальных районах. Перегрузка транспорта, выбросы и дефицит свободных территорий требуют более строгих правил и долгосрочного планирования.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 между странами и регионами осложняют единое развитие. Для снижения напряжённости важны инвестиции, выравнивание возможностей и поддержка занятости в менее развитых районах.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помогают рынку труда, но требуют адаптации, языковой поддержки и социальной интеграции. Без этого растёт риск конфликтов и усиливается давление на городскую инфраструктуру.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единый регион, разные пути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объединяет сильную экономику, высокую урбанизацию и тесные международные связи, но сохраняет внутренние различия. Именно сочетание интеграции, специализации и демографических вызовов определяет её современный облик.
</a:t>
            </a:r>
            <a:endParaRPr lang="en-US" sz="11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2026-07-27T03:16:26Z</dcterms:created>
  <dcterms:modified xsi:type="dcterms:W3CDTF">2026-07-27T03:16:26Z</dcterms:modified>
</cp:coreProperties>
</file>