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странника, где испытания ведут к покаянию и внутренней ответственности.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«Очарованный странник»: путь Ивана Флягина, вера и нравственный выбор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в контексте русской прозы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1873 году и опубликованная в 1874-м, повесть вписывается в спор о народе, вере и нравственном выборе. Лесков соединяет реализм, сказовую манеру и житийные черты, создавая образ праведника, проходящего путь через ошибки и опыт.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обычно определяют как повесть-странствие и сказ: рассказ движется через цепь самостоятельных эпизодов, связанных судьбой героя и его постоянными перемещениями.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становится испытанием, которое раскрывает Флягина с иной стороны: как человека сильного, доверчивого, импульсивного и одновременно глубоко чувствующего.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повести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форма делает сюжет не просто биографией, а духовным свидетельством: прожитое осмысляется как путь к пониманию собственной вины и нравственной правды.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Северьяныч Флягин как главный образ повести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противоречивость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поражает физической мощью, выносливостью и смелостью. Но рядом с силой в нем живут простодушие, резкость, доверчивость и способность к состраданию, что делает образ особенно живым.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выглядит безошибочным героем. Его поступки часто противоречивы, а жизненный путь складывается из случайностей, потерь и нравственных срывов. Именно так Лесков показывает сложность народной души.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пути Флягина
</a:t>
            </a:r>
            <a:endParaRPr lang="en-US" sz="272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поворотов судьбы героя в повести Н. С. Лескова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144" y="1686040"/>
            <a:ext cx="267563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и тема странничества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повести обозначает не только путь между местами, но и непрерывное жизненное движение. Герой словно не может остановиться: его ведут случай, обстоятельства и внутреннее беспокойство.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судьба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Странничество становится способом познания себя. Через потери, встречи и ошибки герой постепенно понимает, что важен не только результат пути, но и нравственный опыт, накопленный в дороге.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почти всегда находится в переходном состоянии. Он меняет занятия, хозяев, пространства и жизненные роли, а потому его существование напоминает череду незавершённых попыток обрести опору.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без устойчивости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 и их значение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повести переплетаются и усиливают друг друга, поэтому один эпизод часто раскрывает сразу несколько смыслов.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Центральными становятся грех и покаяние: именно они показывают внутреннее движение героя от стихийности к нравственной ответственности.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«Очарованный странник»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убийство монаха становится первым тяжёлым нравственным рубежом. Этот эпизод не исчезает из памяти героя и задаёт тон последующим внутренним сомнениям.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Флягин сталкивается с другими ситуациями, где его поступки причиняют боль или не приводят к защите слабого. Так формируется чувство личной ответственности.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Грех, вина и покаяние в судьбе героя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не оправдание героя, а его духовная зрелость. Он начинает видеть цену собственных действий и стремится к внутреннему миру, а не к внешней удаче.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у Лескова не сводится к отдельному признанию вины. Оно рождается постепенно — через память, страдание, размышление и опыт общения с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через разные образы раскрываются ключевые темы повести.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помогает раскрыть отдельную грань главной темы: духовный выбор человека в мире испытаний.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«Очарованный странник»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Груши и тема сострадания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 — один из самых трагических образов повести. Её судьба показывает хрупкость человека, которому не хватает опоры, любви и возможности обрести простое счастье.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Груши напоминает, что у Лескова нравственная ценность измеряется не успехом, а способностью к сочувствию, участию и жертве ради другого человека.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Флягиным особенно заметно его редкое для сильного человека качество — способность к жалости. Здесь сила превращается не в власть, а в готовность к самоотверженности.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речь как художественная особенность повести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Флягин рассказывает так, будто беседует с собеседником лицом к лицу. Разговорная манера делает его историю убедительной и сохраняет ощущение непосредственного устного рассказа.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Флягина слышны наивность, добродушная шутка и самоирония. Эти черты смягчают трагические эпизоды и помогают увидеть в герое живого человека, а не схему.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простодушие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скрывается серьезный нравственный опыт. Поэтому сказовая речь соединяет бытовую достоверность с размышлением о вине, судьбе и внутренней ответственности.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переживания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и образные сопоставления придают речи выразительность. Через них герой не только сообщает факты, но и оценивает их по-своему, по-житейски.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просто украшают сюжет: они задают логику движения героя от стихийного существования к нравственному самоосмыслению.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пары, связанные с виной и духовным преображением: через них особенно ясно раскрывается внутренний рост Флягина.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ключевых мотивов повести Н. С. Лескова «Очарованный странник».
</a:t>
            </a:r>
            <a:endParaRPr lang="en-US" sz="1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череду испытаний герой становится праведником особого типа: не безошибочным, а ищущим правду и способным отвечать за свои поступки.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испытаний формируют духовный портрет Ивана Флягина.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структура повести Н. С. Лескова «Очарованный странник».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068976"/>
            <a:ext cx="4348200" cy="16049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раскрывающие характер Ивана Флягина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эпизодов показывает, как в поступках героя проявляются разные стороны его натуры: от силы и риска до жалости и внутренней неустроенности.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 через цепь событий: каждый эпизод добавляет новую грань и не сводит Флягина к одному качеству.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«Очарованный странник»; эпизоды биографии Ивана Флягина.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и внутреннее начало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Святость и ранняя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в повести связан с первым ощущением духовной высоты и защищенности. Это пространство задает герою внутреннюю меру, к которой он бессознательно возвращается.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родная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степь и дальние страны показывают разрыв с привычным миром. На этом фоне особенно заметны память о России, родная речь и тоска по принадлежности к своему народу.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эволюция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 сюжету повести Н. С. Лескова «Очарованный странник».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спокойные эпизоды здесь кратковременны: повествование постоянно возвращает героя к выбору, ответственности и новым утратам.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равномерное движение, а чередование кризисов и коротких передышек, что усиливает ощущение судьбоносности пути.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анализ композиции и эмоциональных эпизодов повести Н. С. Лескова «Очарованный странник».
</a:t>
            </a:r>
            <a:endParaRPr lang="en-US" sz="11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повести Лескова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подробно показывает быт, дорогу, службу и повседневные привычки людей, поэтому необычная история Флягина воспринимается как достоверная и жизненно конкретная.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избегает однозначных оценок: он показывает, что человек может ошибаться, страдать и всё же двигаться к нравственной правде через опыт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 житийные черты придают повести масштаб притчи. Частная судьба превращается в размышление о России, совести и человеческом предназначении.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героя не просто украшает текст: она раскрывает его характер, соединяя простоту, образность, юмор и внутреннюю душевную силу.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смысловые итоги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повести связаны между собой и образуют целостную картину духовного пути героя: от случайности и вины к ответственности и внутренней зрелости.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каждая усиливает мысль о том, что духовная правда рождается через испытания, а не вопреки им.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С. Лескова «Очарованный странник».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показывает, что человек может прийти к нравственной правде через ошибки, боль и долгий поиск. Именно поэтому история Флягина звучит современно и сегодня.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«Очарованный странник» остаётся важным произведением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2026-05-23T10:25:07Z</dcterms:created>
  <dcterms:modified xsi:type="dcterms:W3CDTF">2026-05-23T10:25:07Z</dcterms:modified>
</cp:coreProperties>
</file>