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связывает определения, формулы и реальные объекты: от капли до купола.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Сфера: основное тело стереометрии и его свойства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в курсе геометрии 11 класса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— стереометрическая модель, где всё опирается на уже знакомые круг и окружность, а затем расширяется до задач на объёмы, сечения и расстояния. В 11 классе это особенно важно: понятия симметрии и перпендикулярности становятся инструментом решения.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сферы и её основные элементы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— это множество всех точек пространства, находящихся на одинаковом расстоянии r от одной точки, называемой центром. Радиус соединяет центр с любой точкой на поверхности и задаёт положение сферы.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проходит через центр и равен 2r: он «связывает» две противоположные точки сферы и удобно используется в задачах. Хорда соединяет две точки сферы и не обязана проходить через центр.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плоскость пересекает сферу так, что получается окружность, то радиус этого сечения зависит от расстояния плоскости от центра. Большой круг возникает при сечении плоскостью через центр.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и шар: различие понятий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— поверхность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— это только поверхность: она состоит из точек, равноудалённых от центра. Поэтому ключевая характеристика сферы в школьных задачах — площадь поверхности, связанная с радиусом.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— тело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— это геометрическое тело, ограниченное сферой, то есть он «заполнен» внутри. Для шара важнее объём (а при заданной плотности — масса), поэтому в решениях важно различать поверхность и тело.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площадь и объём сферы при росте радиуса
</a:t>
            </a:r>
            <a:endParaRPr lang="en-US" sz="2193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на графике для площади показаны в долях от 4π: рост идёт по закону r², тогда как объём следует r³.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зависимостей r² и r³ объясняет, почему объём увеличивается быстрее площади: при росте масштаба «куб» растёт стремительнее «квадрата».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формулам S = 4πr² и V = (4/3)πr³ для r=1…6 (без округления).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Сечения сферы плоскостью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относительно сферы может не пересекать её, касаться в одной точке или пересекать по окружности. В каждом случае получаем либо пустое множество, либо одну точку, либо круговое сечение.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окружности сечения напрямую связан с расстоянием плоскости от центра: чем ближе плоскость, тем больше этот радиус. Соответственно, при удалении от центра сечение становится «уже».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сечение получается, когда плоскость проходит через центр: тогда радиус окружности равен радиусу сферы. Это сечение называют большим кругом, и оно задаёт характерную «геометрию» сферы.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радиуса, площади и объёма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формулы подбираются по тому, что дано в условии, затем производится подстановка и проверка размерности.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площади и объёма для разных радиусов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приведены значения по формулам S = 4πr² и V = 4/3πr³, а также их ориентировочные численные величины.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радиуса в 10 раз площадь возрастает в 100 раз, а объём — в 1000 раз; масштабирование неравномерно из-за степеней r² и r³.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формулам S = 4πr² и V = 4/3πr³, π≈3,1416.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Сферические формы в природе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и звёзды как «самоорганизующиеся» тела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гравитации стремится выровнять форму массивных объектов: в первом приближении планеты и звёзды становятся сферическими. Чем больше масса и однороднее условия, тем точнее геометрическая модель совпадает с реальностью.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Капля воды: форма от контакта и поверхностного натяжения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принимают близкую к сфере форму, потому что поверхностное натяжение «сжимает» поверхность. При заданном объёме стремление к минимальной площади объясняет гладкие контуры и почти идеальную округлость.
</a:t>
            </a:r>
            <a:endParaRPr lang="en-US" sz="1033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Мыльные пузыри и расплавленный металл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Мыльные пузыри и капли расплавленного металла также демонстрируют стремление к форме, при которой поверхность получается наименьшей при фиксированном объёме. Поэтому сферическая геометрия проявляется не только в «большой» природе, но и в коротких, ярких процессах.
</a:t>
            </a:r>
            <a:endParaRPr lang="en-US" sz="10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2075" y="1863430"/>
            <a:ext cx="198300" cy="158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6264" y="1863430"/>
            <a:ext cx="198300" cy="158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85838" y="1845400"/>
            <a:ext cx="133856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1344" y="1845400"/>
            <a:ext cx="194700" cy="194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в технике и архитектуре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473550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Купола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Купольные конструкции используют сферическую геометрию, чтобы равномернее распределять нагрузки и снижать концентрации напряжений.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219206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Шаровые клапаны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Сферические элементы обеспечивают плотное прилегание и предсказуемое движение в запорных устройствах, особенно при работе с потоками.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926266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Подшипники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подшипниках сферические детали помогают уменьшить перекосы и улучшить условия качения, повышая надёжность узлов механизмов.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65361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Резервуары под давлением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Сферическая форма выгодна тем, что распределяет давление по поверхности более равномерно, а значит — повышает устойчивость корпуса.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735954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Антенны и приборы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Сферические поверхности используют для формирования диаграммы направленности и оптики в приборах, где важны симметрия и точность расчёта.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площади и объёма от радиуса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r в 3 раза площадь возрастает в 9 раз, а объём — в 27 раз. Поэтому на графике кривые расходятся сильнее с ростом радиуса.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подчёркивает различие степеней: S∝r², V∝r³. Следовательно, при больших r вклад кубической зависимости становится доминирующим.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формулам школьного курса: S=4πr², V=4/3πr³; значения для r=1…6. (дата расчёта: 2026-05-13)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525" y="2046275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3750" y="3355404"/>
            <a:ext cx="198300" cy="176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23750" y="1461255"/>
            <a:ext cx="198300" cy="15864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свойства касательной плоскости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1225350" y="18699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Единственная общая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плоскость касается сферы в одной точке: у плоскости нет других пересечений с поверхностью. Это отличает касание от секущих плоскостей, которые дают окружности сечения.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193375" y="316986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 вычислений углов и расстояний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Используя перпендикулярность радиуса и плоскости, можно находить углы между прямыми и плоскостями, а также расстояния до касательной. Модель помогает «видеть» доказательства на рисунке.
</a:t>
            </a:r>
            <a:endParaRPr lang="en-US" sz="1033" dirty="0"/>
          </a:p>
        </p:txBody>
      </p:sp>
      <p:sp>
        <p:nvSpPr>
          <p:cNvPr id="14" name="Text 4"/>
          <p:cNvSpPr txBox="1"/>
          <p:nvPr/>
        </p:nvSpPr>
        <p:spPr>
          <a:xfrm>
            <a:off x="5193375" y="126690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к точке касания перпендикулярен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провести радиус к точке касания, он будет перпендикулярен касательной плоскости. В задачах это служит мостиком между геометрией сферы и условиями перпендикулярности.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817" y="914638"/>
            <a:ext cx="5752415" cy="269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Сферические формы в реальном масштабе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одна и та же геометрическая форма проявляется в природе и технике: от планет до микроскопических капель.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 сохраняется при разных масштабах и целях: разные материалы и процессы приводят к геометрии, где ключевую роль играет радиус.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 порядке величин: радиус Земли 6371 км; размеры мячей и типичных капель — справочные оценки по учебным материалам и распространённым характеристикам. (дата: 2026-05-13)
</a:t>
            </a:r>
            <a:endParaRPr lang="en-US" sz="5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формул для сферы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Архимед показал связь шара с цилиндром, описанным вокруг него: геометрическое сравнение позволило строгими рассуждениями получить формулы площади поверхности и объёма.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результаты стали важной вехой стереометрии, потому что объём и площадь для круглых тел стали вычисляемыми на уровне теорем, а не «приближений по рисунку».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идеи уточнили более общими методами математического анализа: строгая математика перестроила интуитивные наблюдения в универсальные закономерности.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формул для сферы показывает, что наблюдение превращается в знание только через доказательство: именно оно делает результаты применимыми в задачах и науке.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 задач на сферу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типовую последовательность выбора формулы и оформления ответа в школьных задачах.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218"/>
            <a:ext cx="4205700" cy="2168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45" y="2704218"/>
            <a:ext cx="4205700" cy="21685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в астрономии и на Земле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72857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и планеты как удобные «сферы»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первом приближении планеты, спутники и звёзды рассматривают как сферические тела. Это упрощает расчёты орбит и расстояний: геометрия заменяет сложную реальность понятной моделью. Так рождаются школьные задачи, связанные с площадью и объёмом.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2692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Земля: геоид и сферическая модель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действительности Земля имеет форму геоида, но для учебных расчётов её часто принимают за сферу. Сферические модели применяют в картографии, астрономии и при оценках расстояний по поверхности. На одном изображении удобно сопоставить идеальную сферу и приближение Земли.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шар «растёт быстрее», чем его поверхность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r=2 площадь увеличивается в 4 раза, а объём — в 8 раз относительно случая r=1. Поэтому при изменении масштаба внутри оболочки меняется сильнее всего.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 график согласуются с зависимостями S∝r² и V∝r³: объём растёт быстрее площади из‑за кубической степени радиуса.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вычислены по формулам S=4πr² и V=4/3πr³ для r=1…6; точные значения приведены без округления. (дата расчёта: 2026-05-13)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частых проблем — подстановка d вместо r: в площади появляется ошибка в 4 раза, а в объёме — в 8 раз. Всегда проверяйте, что работает именно r.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Следует из соотношений d=2r и формул S=4πr², V=4/3πr³ (вывод на основе курса математики). (дата: 2026-05-13)
</a:t>
            </a:r>
            <a:endParaRPr lang="en-US" sz="628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от диаметра к радиусу легко ошибиться на коэффициент 2, и это «ломает» весь расчёт площади или объёма.
</a:t>
            </a:r>
            <a:endParaRPr lang="en-US" sz="1856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значимость темы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сферы нужны при решении задач не только по геометрии: в физике они помогают описывать давление внутри оболочек и параметры шарообразных объектов. В астрономии радиусы напрямую входят в модели.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площади и объёма применяют при расчёте ёмкостей, резервуаров, упаковки и шаровых элементов механизмов. Геометрия превращается в инженерный язык, где важны точность вычислений и корректные единицы.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темы развивает пространственное воображение: вы учитесь переводить рисунок на язык формул и делать обратные вычисления. Это усиливает навыки работы с зависимости, степенями и смыслом результата.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5" y="3266883"/>
            <a:ext cx="9144000" cy="18752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29350" y="1447161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Сфера: геометрия, которая работает в реальности
</a:t>
            </a:r>
            <a:endParaRPr lang="en-US" sz="2912" dirty="0"/>
          </a:p>
        </p:txBody>
      </p:sp>
      <p:sp>
        <p:nvSpPr>
          <p:cNvPr id="7" name="Text 1"/>
          <p:cNvSpPr txBox="1"/>
          <p:nvPr/>
        </p:nvSpPr>
        <p:spPr>
          <a:xfrm>
            <a:off x="2871525" y="2413475"/>
            <a:ext cx="3401100" cy="7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объединяет строгие определения, удобные формулы и множество реальных примеров. Её параметры задаются радиусом, а площадь и объём выражаются через простые зависимости от r, связывая школьную стереометрию и научные модели.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2026-05-13T11:43:23Z</dcterms:created>
  <dcterms:modified xsi:type="dcterms:W3CDTF">2026-05-13T11:43:23Z</dcterms:modified>
</cp:coreProperties>
</file>