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Падежи: как меняются имена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существительные меняют форму и дружат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падежи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строить понятные предложения, не путать смысл и писать без ошибок. Когда слово меняет окончание, предмет остаётся тем же — только форма становится другой, как у кота в разных ролях.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существительное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может обозначать человека: мама, ученик, доктор. Такие слова помогают назвать того, о ком мы говорим, и отвечают на вопрос кто?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людей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и животных: кот, собака, медведь, воробей. Они тоже отвечают на вопрос кто? и помогают точно сказать, о каком живом существе идёт речь.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животных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обозначать предметы и места: книга, мяч, лес, школа. Эти слова отвечают на вопрос что? и делают речь более точной и понятной.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предметы и места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для явлений природы: дождь, снег, ветер, гроза. Они тоже относятся к именам существительным и отвечают на вопрос что?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явления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русского языка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 вопросы кем? чем?. Он подсказывает, чем выполнено действие, или с кем оно происходит, например с другом.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 вопросы кто? что?. Это начальная форма слова, с которой удобно начинать знакомство с существительным.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Родительный, дательный и винительный падежи помогают показать отсутствие, адресата действия или предмет, на который направлено действие. У каждого свои вопросы.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отвечает на вопросы о ком? о чём?. Он почти всегда встречается с предлогом и часто говорит о месте или теме.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3726" y="2192950"/>
            <a:ext cx="313294" cy="323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— это форма слова, с которой обычно начинают разбор. В словаре существительное тоже стоит именно в этой форме.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 само по себе и не зависит от другого слова, это часто именительный падеж. Он звучит просто и по-деловому.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в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существительное в именительном падеже называет того, кто действует: Маша читает. Книга лежит на столе. Оно отвечает на вопросы кто? что?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 вопросы кого? чего?. Он помогает сказать, чего нет: нет тетради, нет дождя, нет времени. Иногда он сразу сообщает, что чего-то не хватает.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часто обозначает часть целого: стакан молока, кусок пирога, немного сахара. Он очень полезен, когда нужно назвать количество или часть предмета.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показывает принадлежность и связь между предметами: крышка стола, хвост кота, дом брата. Слово как будто говорит: «Я отношусь вот к этому!»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 вопросы кому? чему? Он подсказывает, кому дали подарок, письмо или помощь: сестре, другу, учителю.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предназначено действие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дательного падежа удобно сказать, кому помогли или кому стало легче. В предложении сразу видно, кто получил доброе дело или внимание.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польза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встречается и в словах с направлением: к дому, к реке, к школе. Он помогает показать, куда движется человек или что он выбирает.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к чему-то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особенно удобен в коротких предложениях. Стоит задать правильный вопрос — и сразу ясно, какое слово надо изменить.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кого? что?. Он показывает предмет, на который направлено действие: вижу кошку, читаю книгу, строю 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берём, рисуем, ищем или замечаем что-то, чаще всего нужен именно этот падеж. Он помогает быстро понять, что стало «главным героем»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выполнено действие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 вопросы кем? чем? Он показывает, чем написали, нарисовали или построили: карандашом, кистью, кубиками.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чувство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может передавать и чувство: горжусь успехом, любуюсь рисунком. Он показывает, чем человек доволен, восхищён или занят.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что-то происходит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помогает сказать, с кем идёт человек, играет ребёнок или гуляет семья: с братом, с другом, с мамой. Тут никто не остаётся один.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отвечает на вопросы о ком? о чём?. Он всегда используется с предлогом, поэтому его легко узнать в словах вроде о книге, о друге, о школе.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может говорить и о теме разговора: думать о лете, рассказывать о поездке, читать о животных. Так речь становится точной и понятной.
</a:t>
            </a:r>
            <a:endParaRPr lang="en-US" sz="1326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падеж показывает место: в лесу, на столе, в классе. Он как будто подсказывает, где находится предмет или человек.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падежа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разбора слова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«кот» в разных падежах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«кот» остаётся узнаваемым во всех формах: кот, кота, коту, кота, котом, о коте. Меняется не сам предмет, а только его грамматическая форма.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 сохраняется, а окончание помогает показать падеж. Благодаря этому один и тот же кот может «побывать» в разных ролях: сидеть, идти, играть и даже мечтать о сметане.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слово при склонении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по падежам обычно остаётся тот же корень, поэтому слово легко узнать даже в новой форме. У слова «дом» он не исчезает никуда.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не трогать, а следить за окончанием, определять форму становится проще. Это помогает не путать похожие слова и писать их без лишних ошибок.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окончание: именно оно меняется и показывает падеж. Сравните: дом, дома, дому, домом, о доме. Слово будто примеряет разные шапки.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помогает узнать падеж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обычно стоит отдельно и отвечает на вопросы кто? что?. Это начальная форма слова, поэтому предлог ему чаще всего не нужен.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становится яснее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вместе с вопросом помогает выбрать нужный падеж быстрее. Так легче не перепутать похожие формы и понять, о чём идёт речь.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словом появляется предлог, он помогает понять связь в предложении: в школе, к дому, с другом, о книге. Подсказка становится очень заметной.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подсказка особенно полезна, когда формы похожи. Тогда школьник не гадает, а спокойно смотрит на смысл слова и его место в предложении.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кого?, обычно это живое существо, а если что? — предмет или явление. Но окончание всё равно нужно проверить внимательно.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существительных чаще заметна разница: «вижу стол» и «нет стола». Такая смена формы помогает понять, какое слово стоит в предложении.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формы родительного и винительного падежа часто совпадают. Поэтому в предложениях вроде «вижу кота» и «нет кота» слово выглядит одинаково.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изменить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для правильного склонения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ошибаются младшие школьники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смешивают вопросы кого? что? и кому? чему?. Из-за этого легко выбрать не тот падеж, хотя слово в предложении подсказывает правильный ответ.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вопросы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предлог очень важен. Если его не заметить, можно ошибиться в форме слова и потерять смысл предложения. Предлог — маленький, но важный помощник.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предлог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изменяют не только окончание, но и корень, хотя он должен оставаться прежним. Лучше сначала сравнить формы и убедиться, что меняется именно конец слова.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не ту часть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вопросами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карточки: кто? что? кому? чему? Ребёнок вытягивает одну и подбирает к ней слово в нужной форме. Так игра быстро превращается в весёлую тренировку, а падежи начинают запоминаться почти сами.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с шестью отделениями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может быть чемодан, в котором для каждого падежа есть своё отделение. В него удобно «складывать» слова: кот, кота, коту и другие формы. Чемодан помогает увидеть порядок и ничего не перепутать.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живёт?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игре дети размещают слова по «домикам» падежей. Одно и то же слово нужно поставить в разные формы и отправить в нужный домик. Получается полезно, понятно и совсем не скучно.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задания, которые помогают тренироваться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348" y="3200400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9310" y="2192950"/>
            <a:ext cx="20212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падежи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падежей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падежи идут в одном и том же порядке, запомнить их легче. Ребёнок быстрее вспоминает нужное место и не теряется среди похожих названий.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Проговаривание вслух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произносить формы слов вслух: кот, кота, коту, котом, о коте. Так ухо лучше замечает, как меняется окончание, и запоминание идёт быстрее.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Вопросы-подсказки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каждому падежу есть свой вопрос. Если держать его в голове, слово в предложении легче узнать и правильно изменить. Вопрос работает как маленький фонарик.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повседневной жизни — мама, школа, книга, мяч, кот — помогают тренироваться без скуки. Чем чаще такие слова встречаются в упражнениях, тем увереннее ребёнок их изменяет.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говорить и писать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умеем изменять существительные по падежам, предложение становится понятным и аккуратным. Русский язык сразу звучит увереннее, а писать без ошибок становится намного проще.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2026-05-22T00:38:39Z</dcterms:created>
  <dcterms:modified xsi:type="dcterms:W3CDTF">2026-05-22T00:38:39Z</dcterms:modified>
</cp:coreProperties>
</file>