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М. А. Булгакова: нравственный выбор в мире добра и предательства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совесть, страх и любовь определяют судьбу героев Булгакова?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и место романа в литературе XX века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«Мастер и Маргарита» создавался в 1928–1940 годах и был опубликован уже после смерти Булгакова. Роман объединил московскую сатиру, евангельский сюжет и философский разговор о свободе, ответственности и цене человеческой слабости.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у Булгакова проявляется не в декларациях, а в поступках: Иешуа отвечает на жестокость спокойствием и доверием к человеку.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Маргарита действует из любви и внутренней верности, рискуя собой ради спасения Мастера и сохраняя человеческое достоинство.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Левий Матвей хранит слово учителя и стремится исполнить его волю, показывая, что добро требует ответственности и стойкости.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в романе как нравственное действие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Верность, не зависящая от обстоятельств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Маргарита не отказывается от Мастера после его исчезновения и не измеряет чувство удобством. Ее привязанность основана на памяти, доверии и готовности разделить его судьбу.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как спасение личности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любовь помогает герою выйти из духовного надлома. В мире страха и равнодушия она становится силой, возвращающей человеку имя, смысл и внутреннюю свободу.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 и Маргарита: любовь как форма преданности
</a:t>
            </a:r>
            <a:endParaRPr lang="en-US" sz="259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Предательство в московских главах романа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Алоизий Могарыч предает Мастера ради собственной выгоды, превращая личное доверие в средство получения квартиры и положения.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среда живет в атмосфере догмы и карьеризма, где удобная мысль важнее правды, а свободное слово вызывает раздражение.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персонажи выбирают молчание вместо сочувствия, тем самым поддерживая несправедливость и укрепляя власть страха.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показывает, что предательство начинается не только с доноса, но и с отказа от честности, сострадания и внутренней независимости.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только личные, но и общественные формы нравственного отказа.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Предательство в романе связано с выбором против совести: оно разрушает и отдельного человека, и среду вокруг него.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Кого и что предают герои романа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мотивам романа М. А. Булгакова «Мастер и Маргарита»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Пилат понимает невиновность Иешуа, но не решается пойти против власти и возможных последствий. Его страх оказывается сильнее знания истины.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показывает, что трусость редко выглядит как открытое зло. Чаще она прячется за расчетом, осторожностью и желанием сохранить положение.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внутреннее малодушие делает Пилата соучастником несправедливости и превращает частную слабость в тяжкий нравственный выбор.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8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Трусость Понтия Пилата как источник нравственной катастрофы
</a:t>
            </a:r>
            <a:endParaRPr lang="en-US" sz="228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трусость переходит в предательство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нравственного падения прослеживается в судьбах Пилата, Иуды и Могарыча.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845" y="1814200"/>
            <a:ext cx="421200" cy="37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5130" y="1804000"/>
            <a:ext cx="394800" cy="39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90468" y="3365291"/>
            <a:ext cx="421200" cy="3369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66660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перед насилием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Иешуа не отвечает жестокостью на угрозу и сохраняет достоинство даже в унижении. Его поведение задает нравственную меру всему роману и показывает силу ненасильственного добра.
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5417115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Милосердие к человеку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верит, что в человеке есть возможность добра, и обращается к собеседнику без высокомерия. Эта открытость делает его противоположностью страха, корысти и жестокости.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269279" y="2981621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Мера для оценки героев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Иешуа о том, что злых людей нет, становятся проверкой для Пилата, Иуды и Мастера. Через этот образ Булгаков раскрывает ценность совести и сострадания.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Иешуа как нравственный ориентир романа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240347"/>
            <a:ext cx="5182677" cy="18215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8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ключевых героев по нравственным качествам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нравственный выбор влияет на судьбу героя.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героя определяется не статусом, а тем, что он выбирает: совесть, страх, любовь или корысть.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роману М. А. Булгакова «Мастер и Маргарита»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Левий Матвей: верность, соединенная с требовательностью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Левий Матвей не ограничивается скорбью: он хранит слово Иешуа, действует решительно и настойчиво, превращая память об учителе в нравственное действие.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прямота и жесткость сочетаются с готовностью служить справедливости; поэтому в финале он становится не просто учеником, а посредником высшего суда.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Воланд и свита как испытание человеческой природы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Сеанс в Варьете показывает, что люди быстро выдают себя, когда им предлагают выгоду, славу и легкий успех.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Квартирные интриги и мелкие соблазны обнажают жадность, зависть и готовность переступить через другого ради удобства.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69346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Свита Воланда не навязывает порок, а усиливает уже существующие слабости, делая их заметными для всех.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4842094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фантастические эпизоды работают как нравственный эксперимент над московской средой, а не как просто зрелищные сцены.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сопоставляет внутренние причины поступков, а не их внешнюю форму, чтобы показать нравственную логику романа.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мотив связан с совестью и любовью, тем выше нравственная ценность поступка; страх и корысть ведут к падению.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поступков героев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мотивам системы образов романа М. А. Булгакова «Мастер и Маргарита»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21775" y="698179"/>
            <a:ext cx="5286080" cy="675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2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 как образ художника в несвободном мире
</a:t>
            </a:r>
            <a:endParaRPr lang="en-US" sz="2924" dirty="0"/>
          </a:p>
        </p:txBody>
      </p:sp>
      <p:sp>
        <p:nvSpPr>
          <p:cNvPr id="4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21775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 создает роман о Понтии Пилате, но сталкивается с травлей, недоверием и полным непониманием со стороны литературной среды.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335279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он теряет имя, уверенность и право на голос, что показывает, насколько уязвим подлинный талант перед давлением системы.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629603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судьба соединяет творческую честность и духовный надлом: художник остается верен себе, но платит за это одиночеством и страданием.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3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романа Мастера о Пилате
</a:t>
            </a:r>
            <a:pPr algn="l" indent="0" marL="0">
              <a:lnSpc>
                <a:spcPct val="90000"/>
              </a:lnSpc>
              <a:buNone/>
            </a:pPr>
            <a:r>
              <a:rPr lang="en-US" sz="107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событий, показывающая, как художественная правда проходит через разрушение и сохраняется в памяти.
</a:t>
            </a:r>
            <a:endParaRPr lang="en-US" sz="293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«Рукописи не горят» как ключевая идея романа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Воланда подчеркивают, что подлинное искусство не уничтожается физически: цензура, страх и огонь могут повредить текст, но не отменяют его смысла.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Булгакова важна не только судьба книги Мастера, но и более широкая мысль: правда, однажды сказанная честно, способна пережить обстоятельства эпохи.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286333"/>
            <a:ext cx="4921004" cy="17295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Добро, преданность, предательство и трусость в системе образов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как разные герои воплощают главные нравственные категории романа.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показывает: решающим становится не положение человека, а его выбор между совестью, страхом и верностью.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М. А. Булгакова «Мастер и Маргарита»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75" y="1965644"/>
            <a:ext cx="694376" cy="5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6165" y="1898588"/>
            <a:ext cx="689613" cy="6896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3368" y="1959204"/>
            <a:ext cx="698568" cy="5588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3025" y="1950691"/>
            <a:ext cx="731757" cy="58540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14061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мнения большинства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Герои, которые боятся выделиться, легко отказываются от собственной позиции и предпочитают безопасное молчание, даже когда видят несправедливость.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623714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к выгоде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получить квартиру, признание или удобство толкает персонажей на компромиссы, из-за которых нравственный выбор становится второстепенным.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33367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Равнодушие к чужой беде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показано, как быстро человек привыкает не замечать страдания другого, если это не угрожает его личному благополучию.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043020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 поступок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напоминает, что внешний успех не оправдывает внутреннюю слабость: за каждый выбор приходится отвечать перед совестью и памятью.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проблемы романа остаются современными
</a:t>
            </a:r>
            <a:endParaRPr lang="en-US" sz="2590" dirty="0"/>
          </a:p>
        </p:txBody>
      </p:sp>
      <p:sp>
        <p:nvSpPr>
          <p:cNvPr id="13" name="Text 6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проблемы романа остаются современными
</a:t>
            </a:r>
            <a:endParaRPr lang="en-US" sz="259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пяти качеств показывает, что нравственная высота героя в романе не зависит от его власти, статуса или признания.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Иешуа и Маргарита воплощают наивысшую духовную свободу; Пилат отступает из-за страха, а сила остальных героев определяется мерой верности.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Нравственные качества героев: сравнительная оценка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образам и оценкам персонажей романа М. А. Булгакова «Мастер и Маргарита»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 — это и есть судьба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убеждает: человек определяется не словами о добре, а поступком в минуту страха, искушения и ответственности. Именно тогда решается его подлинная судьба.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2026-05-20T02:04:05Z</dcterms:created>
  <dcterms:modified xsi:type="dcterms:W3CDTF">2026-05-20T02:04:05Z</dcterms:modified>
</cp:coreProperties>
</file>