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английском языке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слова делают английскую речь точнее, ярче и естественнее.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синонимы на английском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часто встречаются в учебных текстах, диалогах и заданиях. Они помогают лучше понимать смысл, избегать повторов и выбирать слово, которое звучит уместно в конкретной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синонимы в английском языке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 смыслу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 — это слова одной части речи, которые передают похожее значение. Например, happy и glad, begin и start, fast и quick.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полная одинаковость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слова не всегда полностью совпадают по смыслу. Одно может быть нейтральным, другое — более эмоциональным, разговорным или книжным.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стиль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выбрать нужный вариант для разговора, письма или чтения. Важно учитывать, насколько слово формально звучит и с чем оно сочетается.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 речи и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синонимов делает ответы точнее и разнообразнее. Оно помогает выражать одну мысль разными словами без лишних повторов.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английских синонимических пар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показывают, что похожие слова могут отличаться оттенком значения, частотой употребления и сочетаемостью.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нельзя подбирать только по переводу: важно учитывать контекст, стиль и то, с какими словами они обычно употребляются.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повседневной английской речи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разговор естественнее. Вместо постоянного повторения одного слова можно выбрать близкий по смыслу вариант и сохранить ясность высказывания.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в простых фразах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часто встречаются пары вроде I am happy — I am glad или The room is big — The room is large. Такие замены легко запомнить.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звучать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синоним подчеркивает нужный оттенок: easy и simple не всегда одинаковы, хотя оба переводятся похоже. Выбор зависит от ситуации и смысла.
</a:t>
            </a:r>
            <a:endParaRPr lang="en-US" sz="11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подобрать синоним в английском предложении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слово, которое подходит не только по значению, но и по стилю.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house и home связаны с жильём, но передают разные смыслы и настроение.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английского языка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близких слова не всегда взаимозаменяемы.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синонимы меняют выразительность английской речи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выбрать более сильное, мягкое или нейтральное слово. Это особенно важно в описаниях и ответах на уроке.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 синоним, тем яснее звучит мысль и тем естественнее воспринимается фраза.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школьной лексике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Синонимические ряды в английском языке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более сильное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good — nice — fine — excellent слова расположены не случайно: одни звучат проще и чаще, а другие передают более высокую оценку и выразительность.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afraid — scared — frightened близкие по смыслу слова различаются силой чувства. Одно выглядит более нейтральным, другое передает более сильный страх.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Формальность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help — aid — assist один вариант обычно проще и привычнее, а другие чаще встречаются в более официальной или учебной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синонимы помогают избегать повторов в тексте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живее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 то же слово повторяется слишком часто, текст становится однообразным. Синонимы позволяют заменить повтор и сделать предложение более интересным для чтения.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должна быть точной: very good можно заменить на excellent, big — на huge, interesting — на fascinating, если слово подходит по контексту.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сочинении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письменных работах синонимы помогают показать словарный запас. Это делает текст аккуратнее, богаче и помогает избежать лишних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разница в оттенках значения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 смыслу слова могут отличаться силой эмоции, стилем и привычным контекстом употребления.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нельзя заменять механически: даже близкие слова выражают разную степень эмоции и подходят не во все 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английского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синонимы отличаются от антонимов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назвать одно и то же по-разному: big и large, happy и glad. Они не противопоставляют слова, а делают речь точнее и разнообразнее.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обозначают противоположные значения: hot — cold, old — young, friend — enemy. Такие пары важны для понимания смысла, но не заменяют синонимы.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 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синоним и антоним, можно неверно понять задание, текст или перевод. Это особенно мешает в упражнениях на чтение и подбор слова по контексту.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английских текстах и диалогах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выбирают разные синонимы, чтобы показать, как говорит персонаж: politely, angrily, quietly. Одно и то же действие звучит по-разному и помогает раскрыть характер героя.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близким значением передают атмосферу текста. Например, whisper создаёт тихую, напряжённую обстановку, а shout — резкую и эмоциональную, поэтому сцена воспринимается ярче.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синонимы помогают показать дружелюбие, строгость или волнение. Вместо простого say автор может использовать tell или speak, если важен точный оттенок высказывания.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Избежание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текстах повтор одних и тех же слов делает речь скучной. Синонимы позволяют сохранить смысл, но сделать рассказ чище, живее и приятнее для чтения.
</a:t>
            </a:r>
            <a:endParaRPr lang="en-US" sz="10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близости значений у английских слов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похожие слова не всегда равны по значению. Чем дальше слово от исходного признака, тем осторожнее его нужно выбирать в предложении.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и glad почти взаимозаменяемы, cheerful добавляет новый оттенок, а excited обозначает уже другое состояние.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школьной лексике английского языка; авторская оценка смысловой близости.
</a:t>
            </a:r>
            <a:endParaRPr lang="en-US" sz="5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различия английских синонимов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help, buy и kids звучат естественно в повседневном общении. Их часто используют в разговоре, потому что они простые, привычные и понятные большинству учеников.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формальные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Assist, purchase и children подходят для более официальной или нейтральной письменной речи. Они уместны в учебных текстах, объявлениях и сообщениях, где нужен более спокойный стиль.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ask — inquire показывает, что близкие по смыслу слова могут отличаться степенью официальности. Inquire звучит книжнее и формальнее, чем обычное ask.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смотреть, где используется слово: в разговоре, в упражнении, в письме или в тексте. Правильный стиль делает фразу естественной и помогает избежать неудачного звучания.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точное английское слово в контексте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синонима по значению, стилю и сочетаемости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 упражнения на тему synonyms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пары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предлагают найти синонимы среди нескольких слов: big — large, happy — glad, fast — quick. Такое упражнение помогает быстрее запоминать близкие по смыслу слова.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убрать повторяющееся слово и заменить его подходящим синонимом. При этом важно не только значение, но и то, как слово звучит в данном контексте.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слов нужно найти то, которое не подходит по значению или стилю. Это упражнение учит замечать тонкие различия между похожими английскими словами.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составляют маленькие диалоги с новыми словами и синонимами. Так лексика закрепляется в речи, а не только в списке или словаре.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английскими синонимами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подборе синонимов обычно связаны не с переводом как таковым, а с контекстом, стилем и сочетаемостью слов.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проверять контекст, стиль и сочетаемость, а не опираться только на словарный перевод.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изучения английской лексики.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расширять словарный запас по теме synonyms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короткие тексты и отмечайте знакомые синонимы. Так слова запоминаются в живом контексте и лучше связываются со смыслом предложения.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значения в словаре и выписывайте близкие по смыслу слова рядом. Это помогает увидеть различия между простыми, нейтральными и более формальными вариантами.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Свои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Составляйте собственные предложения с новыми словами. Когда ученик сам использует синоним, он быстрее запоминает его значение и употребление.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Повторение по темам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Группируйте слова по темам: feelings, school, daily life, appearance. Регулярное повторение небольших рядов делает лексическую работу проще и эффективнее.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английскую речь точнее и выразительнее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говорить и писать по-английски точнее, избегать повторов и лучше понимать тексты. Умение выбирать нужное слово делает речь ученика более уверенной и естественной.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2026-05-31T05:09:26Z</dcterms:created>
  <dcterms:modified xsi:type="dcterms:W3CDTF">2026-05-31T05:09:26Z</dcterms:modified>
</cp:coreProperties>
</file>