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холодный край с коротким летом и яркой жизнью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мир, где даже холод умеет удивлять.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равнина, полная тайн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протянулась у берегов Северного Ледовитого океана в Евразии и Северной Америке. Здесь очень холодно, деревьям трудно расти, а простор кажется почти бесконечным.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тундры: холод почти круглый год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очень долгая и занимает большую часть года. Морозы держатся долго, а тёплые дни случаются редко и ненадолго.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короткое и прохладное. За это время природа должна успеть проснуться, зацвести и дать семена, словно спешит на важную встречу.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немного, но земля остаётся сырой: холод не даёт воде быстро уходить вниз. Сильные ветры делают погоду ещё более суровой.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под ногами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тундрой лежит вечная мерзлота — земля, которая не оттаивает полностью даже летом. Из-за этого корни растений могут уходить только в тонкий верхний слой.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делает поверхность неровной и влажной. После таяния снега и летних дождей вода задерживается сверху, поэтому земля часто кажется мягкой и бугристой.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74375"/>
            <a:ext cx="252900" cy="252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тундры: низкие, но стойкие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умеют расти там, где холодно и ветрено. Они образуют мягкий ковёр на земле и быстро оживают в короткое лето.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очень выносливы и почти не боятся мороза. Они медленно растут, зато хорошо переносят сухой ветер и холод.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Карликовые 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Карликовая берёза и полярная ива остаются низкими. Так им легче прятаться от ветра и сохранять тепло у самой земли.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летнего сезона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растения быстро используют короткое лето. Они торопятся распустить листья, зацвести и дать семена до возвращения морозов.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любимая зимняя еда оленей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обед под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тундру покрывает снег, северный олень ищет лишайники под его слоем. Это очень важная пища в холодное время года. Без неё животным было бы гораздо труднее пережить длинную зиму.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Оленье моховое царство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часто называют оленьим мхом, хотя это не мох. Они растут медленно, зато могут жить в холоде и на ветру. Такие растения выглядят скромно, но для тундры они по-настоящему ценны.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пища, которую нужно беречь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лишайники повреждаются, они восстанавливаются очень медленно. Поэтому любое вмешательство в природу тундры может сразу сказаться на животных. Для северного оленя сохранение лишайников — вопрос выживания.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тундры: кто живёт в северном краю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олень, песец и лемминг умеют жить в морозе и ветре. У них густой мех, тёплый подшёрсток и быстрые лапы, которые помогают искать корм и спасаться от холода.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сова и полярная куропатка хорошо чувствуют себя на снегу. Их перья помогают сохранять тепло, а белая окраска делает их менее заметными для врагов.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и другие хищники тоже встречаются в тундре. Здесь выживает тот, кто быстро находит пищу, умеет двигаться по снегу и не боится долгой зимы.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хитрости животных тундры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песца короткие уши и густой хвост. Так он теряет меньше тепла и может дольше оставаться активным даже в сильный мороз.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Лемминги прячутся в норах и под снегом. Там им теплее и безопаснее, чем на открытом ветру, где холод щиплет сильнее, чем утром умывальник.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Белая окраска помогает животным сливаться со снегом. Благодаря такой маскировке им легче скрываться от хищников и подкрадываться к добыче.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особенности называют приспособлениями к жизни в тундре. Они помогают животным не просто выживать, а уверенно жить в суровом северном краю.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пробуждает тундру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цветение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тундре появляются яркие цветы и свежие побеги. Растения торопятся использовать каждый тёплый день, потому что времени на рост у них совсем немного.
</a:t>
            </a:r>
            <a:endParaRPr lang="en-US" sz="99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которая спешит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тундру прилетают птицы, а насекомые становятся особенно заметными. Животные стараются запастись кормом, ведь уже скоро летняя сказка закончится.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 и полярная ночь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799788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долго не уходит за горизонт, и вокруг светло почти круглые сутки. Такой светлый период помогает растениям и животным быть активными дольше.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6232" y="1907300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темноте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светлых часов становится меньше. Природа как будто готовится к длинной северной зиме и меняет свой привычный ритм.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413921" y="1907684"/>
            <a:ext cx="25461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Солнца почти не видно, а день очень короткий. В это время особенно важны тепло, осторожность и умение экономить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тундре много болот и озёр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верхний слой почвы оттаивает совсем ненадолго, поэтому вода не успевает уйти глубоко и остаётся на поверхности в виде луж, ручьёв и мокрых участков.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снег и лёд тают, но вечная мерзлота мешает воде просачиваться вниз. Из-за этого земля долго остаётся сырой, а местами даже пружинит под ногами.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условия создают множество мелких озёр и болот. Для человека это непростая местность, а для птиц и насекомых — удобный дом и место для жизни.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Севера и жизнь рядом с тундрой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издавна живут ненцы, чукчи и другие народы Севера. Их жизнь тесно связана с природой: важно уметь уважать холод, ветер и короткое лето.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олень помогает людям в пути и даёт всё необходимое для жизни. Из него получают пищу, шкуры и тёплую одежду, поэтому оленеводство стало важной традицией.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одежда людей в тундре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мёрзнуть в сильный мороз, люди строят тёплые жилища и хорошо защищают их от ветра. Внутри стараются сохранить тепло даже в долгую зиму.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делают из меха, плотных тканей и нескольких слоёв. Такая одежда удерживает тепло, не даёт промокнуть и помогает спокойно выходить на улицу.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деталь быта в тундре продумана очень тщательно. Это не роскошь, а необходимая помощь человеку там, где мороз и ветер часто проверяют на прочность.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тундру нужно беречь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5" y="13389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почва тундры легко повреждается, а восстанавливается очень медленно. Даже следы от техники или людей могут долго оставаться заметными.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1" name="Text 3"/>
          <p:cNvSpPr txBox="1"/>
          <p:nvPr/>
        </p:nvSpPr>
        <p:spPr>
          <a:xfrm>
            <a:off x="181225" y="22860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строительные работы и дороги мешают растениям, птицам и животным. Из-за этого нарушаются привычные места, где они кормятся, прячутся и выводят детёнышей.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1225" y="323320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топлива особенно опасны в холодном краю. Загрязнения долго не исчезают и могут попасть в воду, почву и пищу животных.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81225" y="4180350"/>
            <a:ext cx="37056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тундру нужно аккуратно и внимательно. Чем меньше вреда человек наносит природе, тем больше шансов сохранить этот северный мир живым и чистым.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метеостанции: как читают погоду Севера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ежедневно записывают температуру, силу ветра и количество осадков. По этим данным они узнают, как меняется погода в тундре и почему одни сезоны становятся теплее или холоднее других. Такие наблюдения помогают заранее замечать опасные изменения.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экспедиции: следы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поездок исследователи осматривают мхи, лишайники, кустарники и следы зверей. Они фотографируют местность, берут образцы почвы и воды, чтобы понять, как живут растения и животные в суровых условиях. Это похоже на северное расследование.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космоса: спутники смотрят на тундру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увидеть большие пространства, куда трудно добраться пешком. С высоты учёные замечают таяние снега, изменение цвета растительности и появление новых озёр. Так можно следить за тундрой почти без остановки.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учёных на тундру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тундра меняется вместе с климатом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Зимы уже не такие долгие, как раньше. Тёплых дней становится немного больше, и природный ритм тундры начинает меняться.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2095" y="16616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Мерзлота оттаивает быстрее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почвы дольше остаётся мягким, а вечная мерзлота теряет устойчивость. Из-за этого земля проседает, а поверхность становится неровной.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31433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жизнь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уходят севернее, другим становится труднее находить пищу и места для гнёзд. Тундра постепенно показывает, насколько она зависит от температуры.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49675"/>
            <a:ext cx="252900" cy="22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215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тундра отличается от других природных зон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нет высоких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деревьям не хватает тёплой почвы и глубоких корней. Поэтому здесь растут только низкие растения, которые не боятся ветра и холода.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есть, но она не уходит вниз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вода часто остаётся сверху, потому что земля под ней мёрзлая. Поэтому в тундре много влажных участков, ручьёв и озёр.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длинная, а лето короткое и прохладное. Из-за этого растениям и животным приходится быстро приспосабливаться к переменам погоды.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открытое и широкое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выглядит очень просторной, потому что высокие деревья не закрывают обзор. Здесь далеко видно горизонт, а пейзаж кажется ровным и спокойным.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жизнь растений, животных и людей необычной: летом светло почти круглые сутки, а зимой света очень мало.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сведения о полярном дне и полярной ночи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полярные явления сменяют друг друга в тундре — день и ночь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тундра важна для всей планеты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помогает сохранять природное равновесие Севера. Здесь живут редкие птицы и звери, а холодная почва хранит лёд, воду и другие важные запасы.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северных народов тундра остаётся домом и частью традиционной жизни. Если беречь её чистоту и покой, она сможет служить и природе, и людям ещё очень долго.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север, который умеет удивлять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кажется тихой и строгой, но в ней кипит своя жизнь. Это особый мир с холодом, ветром, стойкими растениями, животными и людьми, которые научились жить рядом с ним.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2026-05-21T09:57:17Z</dcterms:created>
  <dcterms:modified xsi:type="dcterms:W3CDTF">2026-05-21T09:57:17Z</dcterms:modified>
</cp:coreProperties>
</file>