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объединяет кровь, лимфу и тканевую жидкость, поддерживая жизнь клеток.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внутренней среды организма и её функций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внутренней среды предложено Клодом Бернаром для объяснения важности стабильных условий внутри тела. Современная наука изучает кровь и лимфу, раскрывая их роль в защите и обмене веществ, что влияет на диагностику и лечение заболеваний.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внутренней среды организма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внутренней среды организма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служит переносчиком кислорода, питательных веществ и продуктов обмена между органами и тканями организма.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участвует в иммунных реакциях, выведении лишней жидкости из тканей и транспортировке жиров из кишечника.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Межклеточная (тканевая) жидкость обеспечивает обмен веществ между клетками и кровью, поддерживая клеточный гомеостаз.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главный компонент внутренней среды
</a:t>
            </a:r>
            <a:endParaRPr lang="en-US" sz="244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транспортирует кислород и питательные вещества к клеткам, выводит углекислый газ и продукты обмена, обеспечивая жизнедеятельность тканей.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движение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взрослого около 5 литров крови циркулируют по сосудистой системе, включая артерии и вены, что поддерживает постоянное кровоснабжение.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 тканевая жидкость: функции и состав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состоит из воды, минеральных солей и питательных веществ, она окружает клетки, обеспечивая обмен с кровью.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образуется из тканевой жидкости и содержит лимфоциты, которые защищают организм от инфекций и распределяют жиры после пищеварения.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удаляет из тканей избыточную жидкость и переносит её обратно в кровеносную систему, участвуя в поддержании баланса жидкости.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крови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крови обусловлен гемоглобином, придающим ей красный оттенок; температура крови поддерживается около 37°C для оптимальной работы клеток.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крови составляет приблизительно 1,05 г/см³, а её объём влияет на доставку кислорода и питательных веществ ко всем органам.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крови: сравнительный анализ компонентов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составляющие крови и их процентное содержание в общем объёме.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занимает большую часть крови, остальные компоненты выполняют защитные и транспортные функции.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биологии. Раздел «Кровь»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крови: структура и 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плазмы, включая альбумины, глобулины и фибриноген, выполняют функции транспорта, иммунитета и свертывания крови.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Глюкоза, аминокислоты и минеральные соли в плазме обеспечивают энергетический и минеральный обмен для клеток организма.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на 90% состоит из воды, что обеспечивает растворимость веществ и поддерживает жидкую среду крови.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компонентов плазмы крови
</a:t>
            </a:r>
            <a:endParaRPr lang="en-US" sz="285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вязкость крови, позволяя белкам и растворённым веществам свободно циркулировать.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воды обеспечивает стабильность внутренней среды, а белки играют ключевую роль в защитных и обменных процессах.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крови,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структура и функции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не имеют ядра, что позволяет им эффективно переносить кислород благодаря большому содержанию гемоглобина.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двояковыпуклого диска увеличивает площадь поверхности для быстрого поглощения и отдачи газов во время дыхания.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кубическом миллиметре крови содержится 4,5–5,5 миллионов эритроцитов, обеспечивающих жизненно необходимый газообмен.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типы и роль в иммунитете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лейкоцитов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несколько видов лейкоцитов, включая нейтрофилы, лимфоциты и моноциты, каждый из которых выполняет свои функции. Они отличаются по форме и способностям к защите.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лейкоцитов в защите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активно борются с инфекциями, распознают и уничтожают чужеродные клетки. Благодаря им организм способен быстро реагировать на угрозы и поддерживать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 механизм свертывания крови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сосуда тромбоциты активируются, выделяя вещества, стимулирующие свертывающие белки плазмы. Это приводит к созданию крепкого сгустка, защищающего организм от потери крови.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маленькие безъядерные клетки, которые собираются у повреждённых сосудов, формируя первичный пробку для остановки кровотечения. Их число в крови колеблется от 150 до 400 тысяч на миллиметр кубический.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формируется фибриновая сеть, укрепляющая сгусток и способствующая заживлению. Тромбоциты также участвуют в восстановлении тканей, ускоряя регенерацию.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форменных элементов крови у человека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значительно превышают по количеству другие клетки, обеспечивая эффективный газообмен. Лейкоциты и тромбоциты в меньшем числе, но критически важны для защиты и свертывания.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количество эритроцитов отражает их ключевую роль в транспорте кислорода, а меньшая численность лейкоцитов и тромбоцитов соответствует их специализированным функциям.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«Гемостаз»,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Гемопоэз: процесс образования клеток крови
</a:t>
            </a:r>
            <a:endParaRPr lang="en-US" sz="260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учебных материалов по гематологии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крови: транспортная роль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вещества, гормоны и ферменты доставляются кровью ко всем органам, регулируя их функции и поддерживая жизнедеятельность организма.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обмена веществ, такие как углекислый газ, выводятся из клеток кровью к лёгким и почкам для дальнейшего удаления из организма.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от лёгких к тканям, обеспечивая энергию для клеточных процессов. Эритроциты содержат гемоглобин, который связывает кислород для доставки.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крови и иммунитет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выявляют и уничтожают патогенные микроорганизмы, предотвращая развитие инфекций и способствуя восстановлению организма после болезни.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в крови нейтрализуют токсины и вирусы, обеспечивая иммунитет и защиту от повторных поражений теми же возбудителями.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функция крови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помогает поддерживать постоянную температуру тела, распределяя тепло по всему организму и обеспечивая его тепловой баланс.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переносимые кровью, регулируют работу различных систем органов, влияя на рост, обмен веществ и реакцию на стресс.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Кислотно-щелочной баланс и объём крови поддерживаются в пределах нормы, что важно для нормального функционирования клеток и тканей.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6616"/>
            <a:ext cx="3377400" cy="1723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кровеносной системы: основные виды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описывает распространённые заболевания крови, их причины и основные симптомы, влияющие на здоровье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патологии препятствуют нормальному функционированию крови, снижая её способность транспортировать кислород, защищать организм и восстанавливаться.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внутренней среды в жизнедеятельности человека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 и токсинов из клеток предотвращает их накопление и негативное воздействие на организм в целом.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обеспечивает необходимые условия для обмена веществ между клетками и кровью, поддерживая их здоровье и активность.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водно-солевого баланса, температуры и иммунная защита поддерживают стабильность внутренней среды и адаптационные способности.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организма, включая кровь, лимфу и тканевую жидкость, играет ключевую роль в поддержании жизни и здоровья человека, обеспечивая питание, защиту и регуляцию.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неотъемлемая роль внутренней среды и крови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2026-05-09T01:18:32Z</dcterms:created>
  <dcterms:modified xsi:type="dcterms:W3CDTF">2026-05-09T01:18:32Z</dcterms:modified>
</cp:coreProperties>
</file>