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советского общества в 1920-е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Подъём, эксперименты и идеологическое давление: как рождалась новая культура после революции и войны.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1920-х годов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страна переходила к нэпу и восстанавливала хозяйство, а культура становилась частью общих задач: ликбидировать неграмотность, готовить кадры для экономики и воспитывать лояльных граждан. Создавались Наркомпрос, рабфаки, клубы, избы-читальни, дома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неграмотности и новая советская школа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работали пункты ликвидации неграмотности, школы для взрослых и рабочие факультеты. Чтение и письмо становились практической «входной» способностью участвовать в новой общественной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постепенно оформлялась как единая трудовая: усиливался светский характер обучения, росло значение практических знаний. На первый план выдвигались политехнические навыки, связанные с работой и производством.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процессе религиозное обучение вытеснялось, а образовательные учреждения всё яснее выполняли роль общественного воспитания. Так формировались и грамотность, и новые нормы повседневного поведения.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 расширение образования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образование поддерживало культурную модернизацию: грамотность росла, расширялась сеть школ и учебных курсов.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грамотности и доступности обучения показывало, что образование стало системным инструментом культурных изменений и подготовки кадров.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1926 года; материалы Наркомпроса
</a:t>
            </a:r>
            <a:endParaRPr lang="en-US" sz="10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Клубы, дома культуры и новые формы досуга
</a:t>
            </a:r>
            <a:endParaRPr lang="en-US" sz="2885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обучения, искусства и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пространствах нередко совмещались практики разных видов культуры: учебные занятия, выступления самодеятельности, театральные постановки и коллективные праздники. Досуг становился частью воспитательной работы, а не только развлечением.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«центры притяжения»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Клубы, дома культуры и избы-читальни превращались в места, где люди учились, читали, обсуждали новости и объединялись в кружки. Здесь работали библиотеки, проводились лекции и мероприятия, связанные с политическим просвещением.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главный массовый медиум эпохи
</a:t>
            </a:r>
            <a:endParaRPr lang="en-US" sz="3124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кино стало самым доступным и массовым видом искусства для разных аудиторий — городской и сельской. Оно быстро превращалось в привычный канал информации и эмоций.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Дзиги Вертова и Сергея Эйзенштейна совмещало агитационную задачу и художественный поиск. Центральной идеей становился монтаж — как способ создавать новый смысл из отдельных кадров.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«Броненосец „Потёмкин“» (1925) закрепил монтаж как выразительный язык, а «Человек с киноаппаратом» (1929) показал возможности документального наблюдения современной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отражает общий тренд: киноинфраструктура и зрительские маршруты расширялись, но доступ зависел от региона и наличия киноустановок.
</a:t>
            </a:r>
            <a:endParaRPr lang="en-US" sz="106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Описательная основа: данные о числе киноустановок, сети кинопроката и аудитории (точные значения в условной шкале не приведены)
</a:t>
            </a:r>
            <a:endParaRPr lang="en-US" sz="855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советского кинопроката в 1920-е годы
</a:t>
            </a:r>
            <a:endParaRPr lang="en-US" sz="310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другие виды искусства распространялись неравномерно, то кино быстрее превращалось в общенациональный канал культурного влияния и массовой социализации.
</a:t>
            </a:r>
            <a:endParaRPr lang="en-US" sz="9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нэпа и спор о путях культуры
</a:t>
            </a:r>
            <a:endParaRPr lang="en-US" sz="323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жизни 1920-х годов активно действовали разные объединения: РАПП, ЛЕФ, «Перевал», «Серапионовы братья» и др. Их участники по-разному отвечали на вопрос, какой должна быть новая культура.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текстов часто связывались с революцией и Гражданской войной, с городским бытом, техникой и «новым человеком». Литература становилась формой осмысления быстро меняющейся реальности.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ростом журнальной и альманашной периодики усиливались и споры о роли интеллигенции в культурном пространстве. В центре дискуссий оставался вопрос: литература должна быть прежде всего «пролетарской» или иной по задачам.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культурная жизнь строилась не только на публикациях, но и на конкуренции идей о том, кому принадлежит право задавать смысл эпохи — и какие ценности важнее всего.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в живописи и архитектуре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вместо орнамента: конструктивизм как язык индустрии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Конструктивистское мышление стремилось «собрать» визуальную форму как инженерную конструкцию. Художники переосмысливали назначение искусства: оно должно работать на коллективную жизнь и пространство производства.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Супрематизм и поиск первоосновы формы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Супрематизм опирался на идею автономности художественного языка: плоскости, линии и цвет как самостоятельная реальность. В 1920-е это выглядело как вызов привычному изображению мира и ожидание новой эстетики.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Производственное искусство: плакат и архитектурное воображение
</a:t>
            </a:r>
            <a:endParaRPr lang="en-US" sz="1143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Производственное искусство сближало творчество с задачами массовой коммуникации и городского строительства. Визуальный дизайн и плакат становились инструментами, которые помогают обществу воспринимать скорость, технику и коллективные цели.
</a:t>
            </a:r>
            <a:endParaRPr lang="en-US" sz="11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советская культурная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 разрушения старых институтов к созданию системы политпросвета и усилению централизации к концу 1920-х годов
</a:t>
            </a:r>
            <a:endParaRPr lang="en-US" sz="2992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Пролеткульт и идея самостоятельной рабочей культуры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1920-х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десятилетия запрос на самостоятельность снижался: партийное руководство усиливало управление культурной сферой, а инициативы в клубной среде всё чаще связывали с государственными задачами.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1920-х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Пролеткульт постепенно терял влияние. Рабочие культурные проекты сохранялись, но меняли характер: самостоятельное творчество чаще становилось частью организованного просвещения и идеологической работы.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— начало 1920-х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Пролеткульт оформлял идею особой «рабочей культуры»: кружки, студии и мастерские должны были помочь рабочим создавать собственные художественные формы, не копируя дореволюционные образцы.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культурной жизни не конкурировали строго «по числам»: заметность часто создавали публичные проекты, журналы, выставки и массовые кампании, поддерживаемые властью.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исследований о культурной политике СССР в 1920-е годы (Наркомпрос, публикации периодики; точные количественные доли по направлению не приводятся).
</a:t>
            </a:r>
            <a:endParaRPr lang="en-US" sz="646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направления и их влияние в 1920-е годы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культуры проявлялась в том, что разные группы продвигали собственные эстетические и идеологические модели, а государственный сектор задавал рамки влияния.
</a:t>
            </a:r>
            <a:endParaRPr lang="en-US" sz="9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Режиссёры Всеволод Мейерхольд и Александр Таиров обновляли сцену через условность и ритм, развивали биомеханику и монтажную композицию, стремясь сделать действие максимально «управляемым» для зрителя.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укреплялись массовая песня и революционные гимны, а также агитационные выступления. При этом пробовались новые сценические формы, где музыка становилась инструментом общественного включения.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музыка и поиск нового зрителя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музыка работали как площадка публичного эксперимента: художественный поиск сочетался с идеологическими задачами, а новые приёмы помогали формировать «нового зрителя» и новый тип восприятия.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 и интонаций нередко зависел от текущих кампаний и культурной политики: поэтому зрительское внимание удерживали и художественной новизной, и понятными смысловыми акцентами.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просвещение и популяризация знаний
</a:t>
            </a:r>
            <a:endParaRPr lang="en-US" sz="2952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расширялись научно‑популярные журналы, лекционные общества, выставки и музеи нового типа. Популяризация знаний помогала превращать науку в часть повседневного образовательного опыта.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академическая наука сохраняла связь с дореволюционными традициями, но всё чаще ориентировалась на практические нужды: индустриализацию, сельское хозяйство и техническое обучение, требовавшее прикладных решений.
</a:t>
            </a:r>
            <a:endParaRPr lang="en-US" sz="11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52" y="1648750"/>
            <a:ext cx="3552095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дореволюционных форм культурного потребления к советским сопровождался ростом массовости и усилением связи культуры с государственными институтами.
</a:t>
            </a:r>
            <a:endParaRPr lang="en-US" sz="998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культура становилась массовой и организованной: менялись адресаты, каналы и механизмы распространения идей, что усиливало общественную роль государства.
</a:t>
            </a:r>
            <a:endParaRPr lang="en-US" sz="92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и научно‑справочным материалам о культурной трансформации СССР 1920-х годов.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старых и новых культурных практик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Повседневность, мода и городской быт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Витрины и новая торговля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заметно изменил городскую повседневность: появлялись витрины, реклама и кооперативная торговля. Образ «потребительского» города становился видимее, а культурные импульсы чаще приходили через магазины.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Модерные черты в одежде и речи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одежде, манерах и речи усиливались городские и модерные мотивы. Молодёжь быстрее перенимала новые привычки общения, находя способы «быть в темпе времени».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элементы развлечений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предложения печати и развлекательной культуры: новые журналы задавали темы разговора, а досуг всё чаще строился вокруг городских форм привычного общения и зрелищ.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 разрыв условий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сохранялись коммунальный дефицит и очереди. Разница между столицей и провинцией оставалась ощутимой, а бытовой комфорт большинства населения оставался ограниченным.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расширением культурных каналов усиливались механизмы регулирования: творчество и публичные инициативы становились всё более зависимыми от решений руководящих органов.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документам и исследованиям о культурной политике СССР 1920-х годов; точные количественные доли для диаграммы не приведены.
</a:t>
            </a:r>
            <a:endParaRPr lang="en-US" sz="824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культурного развития 1920-х годов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«между возможностями и ограничениями» объясняет, почему модернизация дала заметный образовательный и медиальный рост, но не превратилась в полную свободу культурной сферы.
</a:t>
            </a:r>
            <a:endParaRPr lang="en-US" sz="9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антирелигиозная кампания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ограничивала влияние церкви: закрывала монастыри и храмы, выстраивала антирелигиозную пропаганду и поддерживала работу «Союза воинствующих безбожников».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сохранялись прежде всего в семейной и бытовой среде. Однако публичное значение веры постепенно снижалось, а культурные институты всё чаще делали ставку на светский формат.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Антирелигиозная политика стала частью общего курса на формирование светского и идеологически контролируемого культурного пространства, где религиозные практики отодвигались на периферию общественной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культурного развития 1920-х годов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1920-х годов сложилась массовая система образования и широкая сеть учреждений просвещения. Новая визуальная и медиакультура закрепилась благодаря кино, печати и клубной работе.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накопился опыт художественных экспериментов в литературе, театре, архитектуре и кино. Разные направления активнее выходили на публичную сцену и обсуждали, каким должно быть «новое время».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период относительного культурного плюрализма завершался: государство усиливало контроль над искусством, а культурная жизнь становилась всё более централизованной и идеологизированной.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культурном пространстве СССР в 1920-е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330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СССР в 1920-е годы сочетало модернизацию и художественный поиск: росли институты просвещения, грамотность и массовая коммуникация. Одновременно закладывались основы жёсткого идеологического контроля, ограничившего самостоятельность культуры в последующие годы.
</a:t>
            </a:r>
            <a:endParaRPr lang="en-US" sz="33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2026-05-12T18:39:29Z</dcterms:created>
  <dcterms:modified xsi:type="dcterms:W3CDTF">2026-05-12T18:39:29Z</dcterms:modified>
</cp:coreProperties>
</file>