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— помощник в изучении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Землю просто и понятно.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карты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помогают не теряться и быстро понимать, где что находится. Ими пользуются в школе, в дороге, в поездках и даже в телефоне — почти как маленьким помощником-навигатором, только без капризов и с пользой для учёбы и жизни!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карте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видно, где находятся материки, острова, моря и океаны. Это помогает сразу понять, какие части Земли заняты сушей, а какие покрыты водой.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населённые пункты, дороги и важные пути. По ним легче представить, как добраться до нужного места и какие объекты находятся рядом.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горы и равнины тоже изображают на карте. Благодаря этому можно узнать, какая местность высокая, где течёт вода и где лежат широкие равнины.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88375" y="1125775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некоторых картах показывают границы стран, областей или других территорий. Это помогает лучше понимать, где заканчивается одна часть карты и начинается другая.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688375" y="2385148"/>
            <a:ext cx="27981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карты, посвящённые только одной теме: погоде, транспорту, животным или природе. У каждой такой карты своя задача, поэтому они выглядят по-разному.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на карте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есть север, юг, запад и восток. Эти стороны горизонта помогают понять, в каком направлении находится нужное место и куда двигаться дальше.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север на карте расположен вверху. Это удобное правило помогает быстрее ориентироваться, даже если карта большая и на ней много подписей и значков.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для поиска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стороны горизонта, легче найти город, реку или дорогу. Карта становится понятнее, а поиск места — намного спокойнее и точнее.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стрелка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и компас часто помогают запомнить направление. Они словно тихо подсказывают: «Сначала посмотри, где север, а потом всё остальное найдётся само».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 подсказкой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что означают линии, цвета и значки на карте. Без неё многие символы были бы непонятны, будто карта решила поиграть в загадки.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легенде часто показывают, какой цвет обозначает воду, горы, леса или равнины. По этой подсказке легко понять, что именно изображено на карте.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символы могут обозначать реку, дорогу, железную станцию или город. Они экономят место и делают карту аккуратной, удобной и более быстрой для чтения.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верно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 легенду, а потом искать нужные объекты. Тогда карта перестаёт быть тайным шифром и начинает рассказывать всё сама.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карты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показывает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понять, во сколько раз карта меньше настоящей местности. Он показывает, как связаны расстояния на листе и в реальной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масштаба можно представить, далеко ли один город от другого или сколько пути нужно пройти до школы, парка или реки.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путь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дорога может казаться совсем короткой, а на самом деле она окажется длинной. Масштаб помогает не обмануться и заранее оценить расстояние.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масштабу карта становится не просто красивой картинкой, а точным помощником. С ним легче планировать путь и сравнивать разные расстояния.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на карте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5100" y="1350503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заменяют настоящие объекты маленькими рисунками. Один знак может обозначать город, мост, аэропорт или реку, не занимая много места.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5100" y="2729192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знаки знакомы, карту можно читать быстрее. Глаз сразу замечает нужный символ, и поиск места становится проще и намного удобнее.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4107881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знакам карта остаётся компактной и не превращается в длинный список слов. Она выглядит опрятно и помогает ориентироваться без лишней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и политическая карты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природу Земли: горы, равнины, реки, озёра, моря и океаны. По ней можно увидеть, какая местность высокая, а какая более ровная.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карта показывает страны, границы, столицы и крупные города. Она помогает узнать, как разделён мир и где находятся важные населённые пункты.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рассказывает о природе, а политическая — о людях и государствах. Вместе они дают более полную картину и помогают лучше понять Землю.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обе карты, можно увидеть и природные особенности, и названия стран. Так изучать мир становится проще и гораздо интереснее.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на карте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обычно связан с водой: морями, реками, озёрами и океанами. Он помогает быстро заметить водные объекты даже на большой карте.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часто показывает низкие места, равнины и леса. Такой цвет делает карту похожей на зелёный ковёр природы, только очень полезный.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Коричневым нередко обозначают горы и возвышенности. По этому цвету легко понять, где земля поднимается выше и где начинаются горные районы.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оттенки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может показывать сухие или открытые местности. Он помогает отличить такие участки от лесов, воды и высоких гор.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карту по порядку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названия карты. Оно подскажет, о какой местности или теме идёт речь, и поможет сразу настроиться на нужный поиск.
</a:t>
            </a:r>
            <a:endParaRPr lang="en-US" sz="1363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легенда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 легенду и условные обозначения. Так ты поймёшь, что означают линии, цвета и значки, и не запутаешься в символах.
</a:t>
            </a:r>
            <a:endParaRPr lang="en-US" sz="1278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стороны и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стороны горизонта и масштаб. Эти подсказки помогут понять направление движения и расстояния между объектами на карте.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нужное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искать города, дороги, реки и другие объекты. Если читать карту по порядку, она становится ясной и очень удобной.
</a:t>
            </a:r>
            <a:endParaRPr lang="en-US" sz="13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рождения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измерения и проверка превращают сведения о местности в точное и понятное изображение.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94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помощника для изучения Земли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Землю почти как шар, поэтому помогает представить её настоящую форму. На нём удобно увидеть, как расположены материки и океаны, будто ты держишь маленькую планету в руках.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изображает Землю на плоском листе и помогает быстро искать города, дороги и границы. Её удобно раскрыть, рассмотреть и использовать в школе, в поездке или дома.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лучше объясняет форму Земли, а карта удобнее для подробного поиска нужного места. Вместе они помогают смотреть на мир с разных сторон и лучше его понимать.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 школы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смотрит на карту района и замечает, где свернуть у магазина и где перейти улицу. Так путь становится понятнее и спокойнее, даже если впереди знакомый, но длинный маршрут. Карта будто шепчет: «Не спеши, я подскажу».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поездка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машине взрослые открывают карту, чтобы выбрать удобную дорогу и не пропустить нужный поворот. Ребёнок тоже участвует: ищет реку, мост и город на пути. Получается маленькое совместное путешествие с настоящей картой-помощницей.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окружающего мира, географии и истории карта помогает находить страны, города и соседние территории. Учитель показывает один знак, а дети сразу понимают, о чём идёт речь. Так знания становятся наглядными и запоминаются легче.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карта становится полезной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электронные карты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цифровые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электронные карты с улицами и дорогами, которые можно было смотреть на экране вместо бумажного листа.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всегда под рукой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телефон или планшет может быстро менять масштаб, обновлять сведения и помогать в дороге почти как маленький картограф.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научились показывать адреса, ближайшие места и расстояния, поэтому искать нужную точку стало проще и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карты бывают разными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213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карта нужна, чтобы найти дорогу в городе, другая — чтобы увидеть горы, реки или погоду. Каждая карта создаётся под свою задачу и поэтому выглядит по-своему.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485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подробность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одних картах показывают только главное, а на других — улицы, тропинки, здания и названия. Чем точнее нужен ответ, тем подробнее делается карта.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13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помогают читать карту быстрее: вода, леса, горы и дороги выделяются по-разному. Благодаря этому взгляд сразу находит нужный участок без лишнего поиска.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485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может быть большой, как плакат, или маленькой, как экран телефона. Это удобно: для урока нужен один вариант, а для поездки — совсем другой.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рисуется на карте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линии рек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на карте обычно выглядят как тонкие синие дорожки. Они извиваются, пересекают равнины и тянутся к морям или озёрам, помогая увидеть, как вода движется по местности.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синие пространства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на карте занимают широкие синие области. Они сразу заметны, потому что вокруг них располагаются материки, острова и берега, словно вода обнимает сушу.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места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 карте показывают цветом и линиями, чтобы было видно, где земля поднимается выше. Иногда рядом можно увидеть холмы и перевалы, как маленькие ступеньки в большой природной лестнице.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помогают быстро понять, где север, юг, запад и восток.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их, легче читать карту и находить нужный путь без путаницы.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карты по виду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Большие и маленькие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карта может висеть на стене и показывать целую страну или область. Маленькая карта помещается в телефоне и всегда готова подсказать дорогу.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Простые и подробные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карты показывают только главное, чтобы быстро сориентироваться. Другие содержат много улиц, названий и мелких деталей для внимательного изучения.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Разные по назначению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карты для путешествий, для природы, для транспорта и даже для погоды. Каждая из них рассказывает свою историю и отвечает на свой вопрос.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Удобные для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значки, понятные подписи и аккуратные цвета делают карту дружелюбной. Тогда даже сложная местность не кажется страшной и загадочной.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карту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125775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лучше складывать аккуратно, не мять и не рвать. Тогда она дольше остаётся целой и помогает в дороге без лишних складок и дырочек.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2385147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Ей нужен заряженный телефон или планшет и бережное обращение с экраном. Если устройство исправно, карта всегда будет готова показать путь.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45100" y="3644522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Заботливое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обращаться с картой, тем дольше она служит. Карта любит аккуратность почти так же, как школьник любит чистый пенал.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понимать мир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соединяет природу, города, дороги и моря на одном листе. Если научиться её читать, можно увереннее путешествовать, учиться и открывать вокруг себя большой и интересный мир.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2026-05-25T16:41:36Z</dcterms:created>
  <dcterms:modified xsi:type="dcterms:W3CDTF">2026-05-25T16:41:36Z</dcterms:modified>
</cp:coreProperties>
</file>