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26. Секрет Страдивари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 из Кремоны сделал скрипки, которые звучат уже три века?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Страдивари: мастер, которого помнят веками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Страдивари жил в Кремоне почти всю жизнь и сделал более 1100 инструментов. Его имя стало символом точной, терпеливой и красивой ручной работы.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Кремона — город мастеров скрипок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Кремона находится в Италии и давно славится мастерами музыкальных инструментов. Здесь работали известные семьи Амати и Гварнери, чьи имена хорошо знают музыканты.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мастерских кругом были дерево, клей и свежие стружки. Рядом с опытными мастерами ученики быстрее понимали, как рождается хороший инструмент.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среда города помогала развивать талант. Когда вокруг звучит работа и музыка, учиться особенно интересно, а рукам хочется делать всё аккуратно.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Страдивари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порядок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верстаке лежали ножи, линейки, шаблоны и маленькие зажимы. Каждый предмет был нужен для точной работы. Без порядка в такой мастерской было бы трудно.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каждом движении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Страдивари работал спокойно и внимательно. Он проверял каждую деталь руками и глазами. Даже маленькая неточность могла изменить звук, поэтому спешка здесь была лишней.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скрипку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часто выбирают для верхней части скрипки. Она лёгкая и помогает инструменту звучать звонко и ясно, словно маленький музыкальный колокольчик.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дерева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должно быть сухим, ровным и без трещин. Если материал хороший, скрипка служит долго и поёт чисто, без лишнего шороха.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используют для корпуса и грифа. Это прочное дерево красиво выглядит и помогает скрипке держать форму, не теряя хороший звук.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скрипки и её голос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плавные изгибы и узкая середина. Такая форма не только красива, но и помогает звуку свободно двигаться внутри корпуса, как по дорожке.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корпус сделан точно, инструмент лучше откликается на движение смычка. Поэтому у хорошей скрипки важны и красота, и верные пропорции.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Отверстия в форме буквы f тоже очень важны. Через них звук выходит наружу и становится громче, ровнее и приятнее для слушателя.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лак защищал дерево от влаги и придавал инструменту тёплый блеск. Его точный состав до сих пор вызывает вопросы у исследователей.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300+ лет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Страдивари продолжают удивлять музыкантов своим звучанием.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скрипках Антонио Страдивари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без волшебства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Страдивари много учился и внимательно наблюдал за работой других мастеров. Он не торопился, потому что хорошее мастерство любит спокойные руки.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помогли создать труд и терпение. Каждый шаг был важен, как ступенька, по которой поднимаются к отличному результату.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пробовал разные формы, измерял детали и сравнивал результаты. Если что-то не подходило, мастер исправлял ошибку и начинал снова.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секрет Страдивари — не чудо, а упорная работа. Именно так рождаются вещи, которые помнят очень 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одна скрипка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дерева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подбирал подходящий материал. Он смотрел, чтобы дерево было сухим, ровным и качественным, ведь от него зависел будущий звук.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Изготовление деталей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Страдивари вырезал части инструмента и аккуратно подгонял их друг к другу. Здесь особенно нужны были точность и внимательные руки.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скрипку ещё раз слушали и исправляли мелкие недочёты. На такую работу могли уйти недели и даже месяцы.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Сборка и настройка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корпус склеивали, ставили гриф и струны. Потом инструмент долго настраивали и проверяли, чтобы он звучал ровно и красиво.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мастера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Страдивари пользовался ножами, стамесками, клеем, наждачной бумагой и измерительными шаблонами. Каждый инструмент помогал делать свою часть работы точно и аккуратно.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похожа на маленький домик: если хоть одна деталь стоит не там, всё меняется. Поэтому мастер проверял каждую мелочь и не доверял спешке.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скрипки звучат особенно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дерево в скрипке становится суше и легче. Оно лучше передаёт колебания струн, поэтому звук выходит тёплым, ясным и очень живым.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скрипки Страдивари ценят уже больше 300 лет. Их голос по-прежнему удивляет музыкантов и слушателей, будто у инструмента есть своя память.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старых инструментов каждая деталь уже «привыкла» работать вместе. Корпус, гриф и струны помогают друг другу, и музыка звучит ровнее и мягче.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скрипки очень редки, поэтому каждая из них считается настоящим сокровищем. Многие хранятся в музеях или в руках бережных музыкантов.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650–700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инструментов Страдивари сохранилось до наших дней.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музейные сведения о сохранившихся инструментах Антонио Страдивари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хорошему звуку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мастера: от выбора материала до настройки готового инструмента.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звучат скрипки Страдивари сегодня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Страдивари выходят на сцену в больших залах. Там их звучание слышно особенно хорошо, а музыканты обращаются с ними очень осторожно и уважительно.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коллекции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скрипки хранятся как редкие ценности. Их показывают посетителям, но трогают только специалисты, потому что старинный инструмент любит тишину и заботу.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записи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инструменты часто записывают в студии. Их ясный и тёплый голос помогает создать особое звучание, которое потом слушают люди по всему 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Страдивари и мастера Кремоны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Ученик, который продолжил традицию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Страдивари не появился как волшебник с готовым секретом. Он учился у кремонских мастеров, особенно у семьи Амати, и внимательно наблюдал за их работой. Потом он добавил свои идеи и сделал инструменты ещё точнее.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ремесло передавали из рук в руки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Кремоне мастера не держали секреты в сундуке под замком. Они показывали ученикам, как выбирать дерево, как держать нож и как проверять звук. Так знания переходили дальше, а мастерство становилось сильнее с каждым поколением.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Загадка, которую изучают учёные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рассматривают старинные скрипки очень внимательно, почти как детективы. Они изучают дерево, лак и форму корпуса с помощью микроскопов и специальных приборов.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сравнивают инструменты Страдивари с другими скрипками и ищут, что именно влияет на звук. Иногда важна даже маленькая неровность, которую глаз почти не замечает.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одного простого ответа нет. Красивое звучание появляется из нескольких точных решений сразу: материала, формы, обработки и опыта мастера.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нас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дело начинается с маленького шага. Страдивари не спешил, а спокойно делал каждую деталь. Так и в учёбе: сначала один хороший шаг, потом следующий.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нужна любовь к своему делу. Когда человек старается не только ради оценки, но и ради хорошего результата, у него получается настоящее мастерство.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очень важно. Скрипка не рождается за минуту, как бутерброд на перемене. Зато спокойный труд помогает получить красивый и прочный результат.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и слушать. Если замечать мелочи, легче исправить ошибку и сделать работу лучше. У хорошего мастера глаз и руки работают как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как красивое произведение искусства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Страдивари выглядит изящно, потому что у неё плавные линии, точные пропорции и красивый блеск лака. Она радует глаз ещё до первого звука.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красота здесь не только снаружи. Каждая форма помогает музыке звучать лучше, поэтому скрипку можно сравнить и с инструментом, и с маленькой скульптурой.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секрет Страдивари всё ещё интересен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лак и форму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проверяют покрытие и очертания корпуса. Маленькие детали могут заметно изменить звук, поэтому здесь нет мелочей.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Вдохновляет и сегодня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Страдивари нравится и детям, и взрослым. Она показывает, что труд, терпение и внимание могут создать нечто удивительное и очень красивое.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загадкой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 сих пор спорят, что именно сделало эти скрипки такими особенными. Из-за этого история Страдивари похожа на интересную музыкальную тайну.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материалы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рассматривают дерево очень внимательно. Возможно, именно удачный выбор материала помог инструментам звучать особенно ясно и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Страдивари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Страдивари — в терпении, точности и любви к своему делу. Он шаг за шагом создавал инструменты, которые и сегодня звучат красиво и удивляют мир.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2026-05-24T22:26:46Z</dcterms:created>
  <dcterms:modified xsi:type="dcterms:W3CDTF">2026-05-24T22:26:46Z</dcterms:modified>
</cp:coreProperties>
</file>