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задачи: информационная система для анкетирования
</a:t>
            </a:r>
            <a:endParaRPr lang="en-US" sz="3863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Разрабатываем систему, которая собирает ответы, хранит данные и автоматически формирует аналитику для уроков.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анкетирование удобно рассматривать как информационную задачу
</a:t>
            </a:r>
            <a:endParaRPr lang="en-US" sz="228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проходит полный цикл: сбор, хранение, обработка и анализ данных. Бумага создает ошибки при переносе, задержки и потери бланков. Цифровой формат быстро создаёт анкету, принимает ответы с разных устройств и автоматически строит статистику по группам.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ручного анкетирования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ручной обработке легко получить дублирование ответов и пропуски: бланки переносятся вручную, а значит, возрастает риск технических ошибок.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заполнения требует внимательности и времени: нужно искать незаполненные поля, исправлять неточности и отдельно разбирать спорные формулировки.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ответы приходится читать и группировать вручную, поэтому сложнее обеспечить единые правила классификации и снижается воспроизводимость результатов.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большом количестве участников бумажные формы неудобно хранить: они занимают место, плохо подходят для повторного использования и удлиняют получение итогов.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системы анкетирования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полезна классному руководителю, школьному совету и организаторам проектов: помогает видеть динамику по классам и темам. Изображение может показывать экран анкеты на смартфоне и панель администратора с ключевыми метриками.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подходит для школьных опросов, регистрации на мероприятия, сбора обратной связи после уроков и оценки интересов учащихся. Для каждого сценария важны быстрый старт, понятные вопросы и прозрачный подсчет.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анкеты в информационной системе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создания и публикации до проверки, сохранения и отчётности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370238"/>
            <a:ext cx="4009200" cy="23996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системы и их роли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распределяют ответственность и делают процесс понятным: одни создают анкеты, другие заполняют, третьи анализируют, а также контролируют качество данных.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ролей снижает ошибки: некорректные данные не попадают в отчет, а создание анкеты отделено от анализа и контроля.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89" y="1805977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требования к системе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 анкет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инструмент для создания опросов: выбор текста вопросов, порядка следования и поддержки обязательных элементов. Это ускоряет подготовку анкеты без ручных правок в коде.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вопросов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должна поддерживать разные форматы ответов, а также обязательные и необязательные поля. Респонденту это помогает не ошибиться, а системе — проверять ввод.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сводная 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выгружать результаты в таблицу и получать сводные показатели. Экспорт упрощает работу с отчетами, а статистика помогает увидеть картину сразу.
</a:t>
            </a:r>
            <a:endParaRPr lang="en-US" sz="757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заполнения и автоподсчёт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должна показывать статус заполнения анкеты и автоматически подсчитывать ответы по мере поступления. Это уменьшает задержку и упрощает контроль хода опроса.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фильтрация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получает возможность искать ответы и фильтровать данные по дате и группе. Так можно быстро сравнить результаты разных классов или периодов без ручной сортировки.
</a:t>
            </a:r>
            <a:endParaRPr lang="en-US" sz="7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наиболее важны для пользователя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смысл системы — не только собрать данные, но и быстро превратить их в понятные итоги. Поэтому акцент сделан на сборе и аналитике.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поддерживают главный сценарий: респондент отвечает, администратор и аналитик получают результат без лишних действий. Экспорт и уведомления — полезное дополнение к основному потоку.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приоритизации функций из постановки задачи (точные доли не заданы; диаграмма отражает качественный приоритет).
</a:t>
            </a:r>
            <a:endParaRPr lang="en-US" sz="6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Нефункциональные требования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должна работать быстро при одновременном заполнении формы многими пользователями. Это обеспечивает стабильность ответов и снижает число ситуаций, когда страница долго загружается или не отправляет данные.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обеспечить защиту персональных данных, регулярные резервные копии и журналирование действий. Такие меры помогают восстановить работоспособность и разбираться в спорных случаях при ошибках ввода.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ориентируют на школьников: навигация должна быть простой и логичной, а сама система — корректно работать на компьютере, планшете и телефоне. Это делает использование естественным даже без специальной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респондента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 смартфоне и контроль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удобна схема «один вопрос на экран» или компактный блок с четкими вариантами. Такой формат уменьшает ошибки ввода и особенно хорошо подходит для смартфонов, где важны крупные элементы управления и быстрая загрузка.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текста и понятный сценарий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анкеты строится вокруг коротких и ясных вопросов. Респондент видит индикатор прогресса, подсказки к полям и кнопку отправки ответа — чтобы не приходилось догадываться, что нужно сделать.
</a:t>
            </a:r>
            <a:endParaRPr lang="en-US" sz="9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Устройства, с которых заполняют анкеты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часто удобнее всего телефон: его используют, чтобы открыть форму по ссылке или QR-коду сразу на месте. Для смартфонов важны крупные кнопки и быстрая загрузка.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ожидается заметная доля мобильных ответов, интерфейс нужно оптимизировать под узкий экран: тогда снижается число ошибок и ускоряется заполнение анкеты.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проектирования UI/UX,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данных анкеты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Храним название, дату создания и статус (например, черновик/активна/архив). Это задаёт контекст проекта и позволяет вести историю версий и повторное использование анкет.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вопроса фиксируем текст, тип и порядок в форме, а также признак обязательности. Такая связность обеспечивает корректное отображение и контроль ответов в процессе заполнения.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и сессия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Сессия описывает запуск заполнения и помогает связать ответы одного прохождения. Пользователь (или анонимный респондент) учитывается в рамках роли доступа, без лишних персональных данных.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 отчет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хранит значение, время отправки и связь с конкретным вопросом и респондентом. На основе этих данных формируется отчёт: период, фильтры и итоговые показатели для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ответов: от ввода до статистики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валидации данных анкеты и агрегации результатов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04532"/>
            <a:ext cx="3971100" cy="17344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необходимо хранить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сущности и поля обеспечивают проверку ввода, корректное сохранение ответов и последующий анализ с фильтрами.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данных по сущностям напрямую влияет на качество анализа: можно проверять корректность и строить статистику по времени и группам.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системе (модель данных)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работы 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анкет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 процент успешно отправленных анкет и долю незавершённых сессий. Это показывает, понятна ли форма респондентам, и где чаще всего возникают проблемы при заполнении.
</a:t>
            </a:r>
            <a:endParaRPr lang="en-US" sz="794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Отслеживаем среднее время ответа и время до отправки. Сокращение времени обычно означает, что вопросы формулируются понятно, а интерфейс не требует лишних действий.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формирования отчёта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 время от завершения заполнений до появления отчёта. Быстрая агрегация данных делает систему полезной в учебной среде, где решения нужны оперативно.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подсчёта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соответствие итоговых цифр исходным ответам и корректность фильтрации. Точность подсчёта критична для доверия к результатам и последующих учебных выводов.
</a:t>
            </a:r>
            <a:endParaRPr lang="en-US" sz="873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ввода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частоту неправильных форматов и пропусков обязательных полей. Уменьшение ошибок свидетельствует о качественной подсказке и корректной валидации на стороне клиента.
</a:t>
            </a:r>
            <a:endParaRPr lang="en-US" sz="795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от внедрения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 цифровому формату сокращается ручная обработка и уменьшается число потерянных ответов. Параллельно ускоряется получение итогов для обсуждения на уроке.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эффективности лучше всего видно по согласованному улучшению нескольких метрик: время обработки падает, а отчёт формируется быстрее и надежнее при меньшем человеческом факторе.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демонстрация метрик,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конфиденциальность данных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данных должна быть зашифрована, а действия пользователей — зафиксированы в журнале. Для персональных данных требуются согласие на обработку, минимизация объёма хранения и ограничение доступа по необходимости.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должна разграничивать права доступа: администратор, респондент, аналитик и модератор видят только то, что нужно для роли. Это снижает риск случайного удаления или утечки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возможные риски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№1 — низкая мотивация респондентов: она приводит к неполным ответам и снижает качество статистики. Решения: напоминания, короткие формы и понятные цели опроса.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№3 — перегрузка сервера при одновременном заполнении. Непредсказуемые задержки увеличивают число ошибок и отказов. Снижают вероятность тестирование нагрузки и резервирование производительности.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№4 — неверная интерпретация результатов из-за неправильных фильтров или некорректной агрегации. Требуются прозрачные правила отчёта, контроль корректности подсчёта и резервное копирование для восстановления данных.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№2 — двусмысленные вопросы и разные трактовки вариантов ответа. Тогда данные теряют однозначность, а выводы становятся спорными. Помогают пилотный опрос и редактирование формулировок.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Ожидаемые результаты проекта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становится единая цифровая система, которая собирает ответы и автоматически приводит их к структурированному виду. Это сокращает время обработки и уменьшает влияние человеческого фактора при подсчёте.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база анкет и ответов, которую можно использовать повторно. Благодаря сохранённой структуре становится возможным сравнение периодов, анализ по группам и уточнение выводов без ручного пересбора.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практики это означает более быстрые, прозрачные и воспроизводимые опросы. Учитель и классный руководитель получают результаты вовремя и могут обсудить их как часть учебного процесса.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постановки задачи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информационной системы для анкетирования устраняет типовые проблемы ручного сбора: медленную обработку, ошибки подсчёта и неудобное хранение результатов. Процесс объединяет создание формы, проверку ответов, сохранение данных и отчёт, делая анкетирование быстрее, точнее и удобнее.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2026-05-13T18:33:38Z</dcterms:created>
  <dcterms:modified xsi:type="dcterms:W3CDTF">2026-05-13T18:33:38Z</dcterms:modified>
</cp:coreProperties>
</file>