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синуса, косинуса, тангенса и котангенса некоторых углов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значения для 0°, 30°, 45°, 60° и 90° через треугольник и единичную окружность.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специальные значения тригонометрических функций
</a:t>
            </a:r>
            <a:endParaRPr lang="en-US" sz="2194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они помогают быстро решать задачи на прямоугольные треугольники: находить стороны и углы. Значения для 30°, 45°, 60° и 90° удобно знать наперёд, без калькулятора, чтобы сразу получать точные ответы и проверять себя.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острого угла α в прямоугольном треугольнике синус — это отношение противолежащего катета к гипотенузе. Он показывает, какая часть гипотенузы «принадлежит» этому направлению.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синус и косинус в прямоугольном треугольнике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того же угла равен отношению прилежащего катета к гипотенузе. Поэтому для острых углов sin α и cos α всегда находятся между 0 и 1, без отрицательных значений.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единичную окружность, то cos α соответствует абсциссе точки, а sin α — её ординате. Так геометрический смысл функций становится наглядным и удобным для запоминания.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 котангенс как отношения катетов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наоборот выражает отношение прилежащего катета к противолежащему: ctg α = cos α / sin α. Его удобно использовать, когда в задаче задано соотношение сторон, связанное с этими катетами.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угла α в прямоугольном треугольнике — это отношение противолежащего катета к прилежащему: tg α = sin α / cos α. По нему судят о «крутизне» наклона относительно катетов.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область определения: tg α не существует при cos α = 0, а ctg α не существует при sin α = 0. Для острых углов 0°&lt;α&lt;90° все четыре функции определены.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точные значения sin, cos, tg и ctg для пяти «частых» углов: они встречаются в большинстве школьных задач.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 0°, 30°, 45°, 60° и 90°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часто содержат дроби и корни; отмечены случаи, когда tg или ctg не определены из-за деления на 0.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свойства прямоугольного треугольника и единичной окружности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30°–60°–90°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углы 30°, 60° и 90°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равностороннем треугольнике провести высоту, он делится на два прямоугольных треугольника. У одного треугольника получаются углы 30°, 60° и 90°, а один катет становится вдвое больше другого.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получаются автоматически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сторон для такого треугольника равно 1 : √3 : 2. Поэтому сразу следует: sin 30° = 1/2, cos 30° = √3/2, sin 60° = √3/2, cos 60° = 1/2.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45°–45°–90°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равнобедренном прямоугольном треугольнике оба катета равны. Если считать один катет равным 1, то по теореме Пифагора гипотенуза будет равна √2.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sin 45° = √2/2 и cos 45° = √2/2. Отношения катетов дают tg 45° = 1 и ctg 45° = 1, поэтому значения особенно удобны для задач.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как sin растёт, а cos убывает; для углов 90° и близких к нему tan становится очень большим по модулю.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тригонометрических функций для специальных углов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Закономерность простая: при увеличении угла синус увеличивается, а косинус уменьшается. Поэтому значения удобно использовать как ориентиры при проверке ответа.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таблице специальных углов (точные значения sin и cos; tg и ctg логически следуют из отношений).
</a:t>
            </a:r>
            <a:endParaRPr lang="en-US" sz="5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угла от 0° до 90° синус увеличивается: от 0 он постепенно доходит до 1. Косинус при этом убывает — от 1 до 0, потому что роли катетов «меняются местами».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специальных углов есть полезные парные равенства: sin 30° = cos 60°, sin 45° = cos 45°, sin 60° = cos 30°. Они отражают соответствие углов в прямоугольных треугольниках.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растёт быстрее синуса, потому что tg α = sin α / cos α: в дроби числитель растёт, а знаменатель уменьшается. Из-за этого значения tg становятся всё заметнее ближе к 90°.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ведёт себя «обратно» тангенсу: ctg α = cos α / sin α, значит при увеличении угла его числитель уменьшается, а знаменатель растёт. Поэтому cotg убывает от большого значения к 0.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закономерности в значениях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значения тригонометрической функции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 строится на таблице специальных углов и определениях sin, cos, tg, ctg.
</a:t>
            </a:r>
            <a:endParaRPr lang="en-US" sz="10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функция, условие несуществования, пример углов. sin и cos считаются для всех углов, но tg и ctg имеют ограничения из-за деления на cos или sin.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функции не определены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Неопределённость возникает только у tg и ctg: tg требует cos α ≠ 0, а ctg — sin α ≠ 0. Для sin и cos значение существует всегда, даже если оно равно 0.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тригонометрии, определения sin, cos, tg, ctg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значениями через формулы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тождество sin²α + cos²α = 1 связывает синус и косинус одного и того же угла. Если известно одно значение, второе можно проверить по формуле и найти недостающее при решении задач.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выражается так: tg α = sin α / cos α. Поэтому удобно находить tg, когда есть sin и cos, и сразу замечать запрет: делить нельзя на cos α = 0.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находится по формуле ctg α = cos α / sin α. Он позволяет переходить между cotg и другими величинами и служит проверкой вычислений: значение должно получаться согласованным с sin.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же отрезке cos α убывает: при 30°, 45°, 60° получаются √3/2, √2/2 и 1/2 соответственно, поэтому обе функции «меняют направление» одновременно.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изменения синуса и косинуса на отрезке от 0° до 90°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точкам видно, что sin растёт, cos убывает. Точка 45° показывает равенство sin 45° = cos 45°, что помогает быстро проверить ответы без калькулятора.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определениям sin и cos на единичной окружности (школьная программа), дата: 12.05.2026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ответах часто появляются корни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для 45° и 60° выражаются через √2 и √3, потому что они получаются из геометрических построений в специальных треугольниках. При таких вычислениях сохраняется точность.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Записывать корни удобнее, чем округлять. Например, √2/2 ≈ 0,707; √3/2 ≈ 0,866; 1/√3 ≈ 0,577. Если в задаче требуется «точно», используют именно корни.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угол, sin, cos, tg. Показано, как одна и та же величина выглядит в точной записи и в округлённом виде для быстрой проверки.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и десятичные приближения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— это корни и дроби, а десятичные числа помогают оценить результат, но при решении «в точных значениях» нужно оставлять корни.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тригонометрических функций и таблица специальных углов (0°, 30°, 45°, 60°, 90°)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54167"/>
            <a:ext cx="271200" cy="24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со значениями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sin и cos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 значения для 30° и 60°: sin 30° равно 1/2, а sin 60° — √3/2. Аналогично cos 30° = √3/2, cos 60° = 1/2.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tg 90° существующим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записывают tg 90° как число. Но tg α = sin α / cos α, а при 90° cos 90° = 0, значит деление невозможно и tg не определён.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пишут ctg 0°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ctg 0° записывают как 0. Однако ctg α = cos α / sin α, а при 0° sin 0° = 0, поэтому ctg 0° не определён.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√2/2, √3/2 и 1/√3 встречаются в разных строках таблицы. При невнимательности их легко перепутать, из-за чего ответ получается «почти» верным, но неправильным.
</a:t>
            </a:r>
            <a:endParaRPr lang="en-US" sz="8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 тригонометрической задаче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проверки опираются на таблицу специальных углов и тождество sin²α + cos²α = 1.
</a:t>
            </a:r>
            <a:endParaRPr lang="en-US" sz="10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2617" y="1752727"/>
            <a:ext cx="221175" cy="29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9550" y="2388575"/>
            <a:ext cx="147300" cy="29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650" y="3031125"/>
            <a:ext cx="281100" cy="28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2653" y="3682570"/>
            <a:ext cx="281100" cy="249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2653" y="4330888"/>
            <a:ext cx="281100" cy="2248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значения синуса, косинуса, тангенса и котангенса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и смежных задачах тригонометрия помогает находить высоту по расстоянию и углу, а также длину наклонного отрезка в прямоугольном треугольнике.
</a:t>
            </a:r>
            <a:endParaRPr lang="en-US" sz="875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Уклоны и траектории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и при решении практических вопросов с наклонами используют tg и ctg: по углу определяют уклон, соотношение скоростей или характеристики траектории.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 и проектирование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черчении значения sin и cos нужны, чтобы по заданному углу и размеру вычислять недостающие стороны, координаты и элементы построений.
</a:t>
            </a:r>
            <a:endParaRPr lang="en-US" sz="941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планировании дорог и крыш вычисляют уклоны и размеры элементов: tg помогает связать «подъём» с «протяжённостью» вдоль поверхности.
</a:t>
            </a:r>
            <a:endParaRPr lang="en-US" sz="941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компьютерной графике тригонометрические функции используют для поворотов и перемещений объектов, чтобы точно вычислять новые координаты точек на плоскости.
</a:t>
            </a:r>
            <a:endParaRPr lang="en-US" sz="8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удобно держать «в голове»: если знаешь одно значение, по симметрии получаешь другое для дополняющего угла.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через пары значений и симметрию
</a:t>
            </a:r>
            <a:endParaRPr lang="en-US" sz="272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равенства sin 30° = cos 60°, sin 60° = cos 30° и sin 45° = cos 45°. Это ускоряет подбор ответа в задачах и снижает риск ошибок.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таблице специальных углов (0°, 30°, 45°, 60°, 90°), 12.05.2026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синуса, косинуса, тангенса и котангенса для 0°, 30°, 45°, 60° и 90° образуют базовую таблицу, нужную для школьной геометрии. Они опираются на специальные треугольники, тождество sin²α + cos²α = 1 и условия существования tg и ctg, помогая решать без калькулятора и проверять ответы.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таблица специальных углов — основа решений в 9 классе
</a:t>
            </a:r>
            <a:endParaRPr lang="en-US" sz="25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2026-05-12T03:35:23Z</dcterms:created>
  <dcterms:modified xsi:type="dcterms:W3CDTF">2026-05-12T03:35:23Z</dcterms:modified>
</cp:coreProperties>
</file>