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описать зависимость между величинами?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и способы их задания
</a:t>
            </a:r>
            <a:endParaRPr lang="en-US" sz="280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функции важны в 7 классе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записывать зависимости между величинами и читать их по формуле, таблице или графику. В 7 классе это основа для координатной плоскости, уравнений и простых моделей из 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соответствие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 — это правило, которое каждому значению x из области определения ставит в соответствие ровно одно значение y. Именно однозначность делает зависимость функцией.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переменных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x называют независимой переменной: мы выбираем её значение сами. Значение y зависит от x и меняется по заданному правилу, поэтому его называют зависимой переменной.
</a:t>
            </a:r>
            <a:endParaRPr lang="en-US" sz="1198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всякая зависимость подходит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одному и тому же значению x соответствуют два разных значения y, это уже не функция. Такой случай показывает нарушение главного признака однозначности.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функция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7089" y="1231050"/>
            <a:ext cx="2703723" cy="2696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зависимости: от x к y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Вход и 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 стрелками помогает увидеть, что x — это входное значение, а y — результат по правилу. Каждому x соответствует только один y.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55800" y="2980325"/>
            <a:ext cx="2691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y=f(x) подчёркивает: значение y вычисляется как функция от x. Такая форма удобна, когда нужно показать зависимость коротко и ясно.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388700" y="1548725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Такую связь легко увидеть в примерах: номер товара и цена, число тетрадей и стоимость покупки, время суток и температура воздуха.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можно задать функцию
</a:t>
            </a:r>
            <a:endParaRPr lang="en-US" sz="3356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закон можно записать разными способами — это помогает выбирать удобную форму для конкретной задачи.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удобна для вычислений, таблица — для отдельных значений, график — для наглядного анализа, а словесное правило — для описания ситуации.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«Функции и способы их задания»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функции формулой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задаёт функцию точно и компактно. Она сразу показывает правило, по которому из значения x получают значение y, без лишних пояснений и примеров.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формул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7 классе часто встречаются простые формулы с одной переменной: y=2x+1, y=x^2, y=10x. Каждая из них задаёт свою зависимость.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формульного способа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легко вычислять значения, проверять ответы и строить точки для графика. Если x допустимо, подстановка в формулу сразу даёт нужный результат.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линейной зависимости y=2x+1
</a:t>
            </a:r>
            <a:endParaRPr lang="en-US" sz="2671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увеличиваются одинаковыми шагами: при каждом новом x результат возрастает на 2. Это помогает быстро распознавать линейную зависимость.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такой функции — прямая линия, а постоянная разность между соседними значениями подтверждает линейный характер зависимости.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составленный по формуле y=2x+1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значений функции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значений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значения x и y принадлежат одной функции. По ней удобно быстро найти нужную пару и увидеть закономерность изменения.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 y=x²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x=0, 1, 2, 3, то y=0, 1, 4, 9. Видно, что значения растут неравномерно, а по определённому правилу.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графику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заранее представить будущий график: достаточно нанести точки на координатную плоскость. Так проще увидеть общий вид зависимости и избежать ошибок.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точки из таблицы образуют график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наносят на координатную плоскость по парам значений из таблицы. Соединение точек показывает не только числа, но и форму изменения зависимости.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наглядно показывает быстрый рост значений: чем больше x, тем заметнее увеличивается y. По нему легче сравнивать участки зависимости.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Пример, составленный по формуле y=x²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1306728" y="1319345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функцию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задаёт функцию, если любая вертикальная прямая пересекает его не более чем в одной точке. Это и есть проверка однозначности соответствия.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760054" y="2184657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Считывание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графику находят значение y при заданном x, просто проводя мысленно вертикаль до пересечения с линией. Затем читают координату по оси y.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106868" y="304997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спад, нули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где функция растёт, убывает или остаётся постоянной. По нему также находят нули функции — точки, где y равно нулю.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72794" y="3915304"/>
            <a:ext cx="4419600" cy="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задания особенно полезен, когда важно увидеть общую картину зависимости. В 7 классе важно уверенно читать координаты точек и форму графика.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Задание функции графиком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способ задания и находим y
</a:t>
            </a:r>
            <a:endParaRPr lang="en-US" sz="2245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формулой, таблицей, графиком или словесным правилом
</a:t>
            </a:r>
            <a:endParaRPr lang="en-US" sz="89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функция имеет смысл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359850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допустимые x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Область определения включает только те значения x, которые можно подставить в правило без нарушения условий. Именно они дают осмысленный результат и позволяют вычислить значение функции.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91764" y="2359225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Запрещённые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формуле есть деление, знаменатель не должен быть равен нулю. Такие x исключают из области определения, потому что выражение становится неопределённым и не может задавать значение функции.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27750" y="2358638"/>
            <a:ext cx="2560500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Учитываем условие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примерах ограничения бывают не только из-за деления на ноль. Иногда нужно брать только положительные числа, целые значения или те x, которые указаны в самом условии.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2050721"/>
            <a:ext cx="4231200" cy="16862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задания функции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4874046" y="15350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закон можно записать по-разному. У каждого способа есть свои сильные стороны, и выбор зависит от того, что нужно сделать: вычислить, увидеть или описать зависимость.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874046" y="3048800"/>
            <a:ext cx="31446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лучше всего подходит для точных вычислений, таблица — для отдельных значений, график — для общего вида зависимости, а словесное правило — для смыслового объяснения.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16769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задания функции по материалам школьного курса математики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вокруг нас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Покупка в магазине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цена одного предмета известна, стоимость всей покупки зависит от количества вещей. Чем больше предметов берёт покупатель, тем больше итоговая сумма, поэтому здесь удобно видеть функцию в действии. Такое правило легко записать формулой и проверить на конкретных числах.
</a:t>
            </a:r>
            <a:endParaRPr lang="en-US" sz="147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и 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происходит равномерно, пройденный путь зависит от времени и скорости. По одному значению времени можно найти расстояние, а по изменению времени увидеть, как растёт путь. Это помогает читать задачи о поездках и расстояниях.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и 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1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воздуха меняется в течение дня, а рост человека обычно увеличивается по мере взросления. В обоих случаях одна величина помогает понять другую, хотя зависимость может быть не одинаковой по скорости и форме.
</a:t>
            </a:r>
            <a:endParaRPr lang="en-US" sz="153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640916"/>
            <a:ext cx="4424400" cy="2786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4700"/>
            <a:ext cx="6574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значений функции на примере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5116501" y="1643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значения сначала увеличиваются одинаковыми шагами, затем некоторое время не меняются, а после начинают уменьшаться.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116501" y="3224284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Рост, постоянство и спад легко распознаются по направлению линии: вверх, горизонтально и вниз. Это позволяет оценить поведение функции без дополнительных вычислений.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5800" y="4466984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 функции y=2x+1 с продолжением для иллюстрации участков изменения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306725" y="14694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нулём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функции — это такое значение x, при котором значение y становится равным нулю. На графике это точка пересечения с осью x, поэтому нули удобно искать именно по рисунку.
</a:t>
            </a:r>
            <a:endParaRPr lang="en-US" sz="1198" dirty="0"/>
          </a:p>
        </p:txBody>
      </p:sp>
      <p:sp>
        <p:nvSpPr>
          <p:cNvPr id="9" name="Text 2"/>
          <p:cNvSpPr txBox="1"/>
          <p:nvPr/>
        </p:nvSpPr>
        <p:spPr>
          <a:xfrm>
            <a:off x="2128184" y="24875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функции — это все числа, которые принимает y при допустимых x. Они показывают, какие результаты вообще может выдавать данная зависимость, и помогают сравнивать разные участки графика.
</a:t>
            </a:r>
            <a:endParaRPr lang="en-US" sz="1197" dirty="0"/>
          </a:p>
        </p:txBody>
      </p:sp>
      <p:sp>
        <p:nvSpPr>
          <p:cNvPr id="10" name="Text 3"/>
          <p:cNvSpPr txBox="1"/>
          <p:nvPr/>
        </p:nvSpPr>
        <p:spPr>
          <a:xfrm>
            <a:off x="2904155" y="3505675"/>
            <a:ext cx="4483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это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нулям функции находят корни простых уравнений и определяют точки пересечения с осью x. Понимание значений функции помогает читать графики точнее и не путать координаты точек.
</a:t>
            </a:r>
            <a:endParaRPr lang="en-US" sz="1198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и значения функции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является ли зависимость функцией
</a:t>
            </a:r>
            <a:endParaRPr lang="en-US" sz="1922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 таблиц, правил и графиков при проверке однозначности соответствия
</a:t>
            </a:r>
            <a:endParaRPr lang="en-US" sz="108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075" y="2299131"/>
            <a:ext cx="3709500" cy="12601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4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или не функция?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17579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ситуациях зависимость может быть либо функцией, либо нет. Важно проверить, существует ли для каждого x только один результат y.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628550" y="1757800"/>
            <a:ext cx="2159700" cy="25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функции — однозначность: каждому x должно соответствовать ровно одно y. Если это условие нарушено, зависимость не является функцией.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716075" y="4319800"/>
            <a:ext cx="32577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примеры из школьного курса математики 7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мешает решить верно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x и y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значения записывают в неправильном порядке и меняют местами независимую и зависимую переменную. Из-за этого формула, таблица или график начинают описывать совсем другую зависимость.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Игнорируют ограничения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проверить область определения, можно подставить запрещённое значение и получить неверный ответ. Особенно часто это случается в выражениях с делением, где знаменатель не должен обращаться в ноль.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мало точек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построении графика по одной-двум точкам трудно понять его форму. Тогда легко сделать ошибочный вывод о росте, убывании или виде зависимости.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33797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называют функцией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любое соответствие между величинами является функцией. Если одному x соответствуют разные y, правило нарушается, даже если связь выглядит привычной или удобной для записи.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6275" y="1306500"/>
            <a:ext cx="74514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помогают видеть связи между величинами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связывает x и y однозначно, а формула, таблица, график и словесное правило лишь по-разному показывают одну и ту же зависимость. Умение читать такие записи полезно и в математике, и в жизни.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2026-05-29T09:53:54Z</dcterms:created>
  <dcterms:modified xsi:type="dcterms:W3CDTF">2026-05-29T09:53:54Z</dcterms:modified>
</cp:coreProperties>
</file>