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jpe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Ernest Hemingway, «A Day’s Wait»: один день страха, непонимания и храбрости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 болезни, ошибке в понимании и тихой внутренней силе.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Хемингуэй и короткий рассказ с глубоким смыслом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Эрнест Хемингуэй — один из самых известных американских писателей XX века. Его рассказ «A Day’s Wait» удобен для школьного чтения: он небольшой, понятный по сюжету и при этом поднимает важные вопросы страха, речи и доверия.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Шатц: главный герой рассказа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Шатц — девятилетний мальчик, который лежит в постели с гриппом и высокой температурой. Он слаб, но старается держаться спокойно и не доставлять взрослым лишних хлопот.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 болезни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Шатц почти не жалуется и говорит очень мало. Через такое поведение Хемингуэй показывает не холодность, а детскую попытку справиться со страхом и сохранить достоинство.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Молчаливая храбрость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тревога связана не только с самочувствием, но и с тем, как он понял услышанные числа. Из-за этого обычная болезнь кажется ему смертельной угрозой.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страх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болезни и первые признаки тревоги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мальчика поднимается жар, он дрожит и выглядит очень уставшим. Болезнь начинается как обычное домашнее недомогание, но уже создаёт ощущение тревоги и слабости.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остаётся возле сына, следит за ним и старается помочь. Однако он видит только физическую болезнь, ещё не догадываясь, что мальчика мучает совсем другой страх.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рядом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 врач, назначает уход и советует не волноваться. Для взрослых это привычная ситуация, в которой главное — наблюдать за состоянием ребёнка и дать ему отдохнуть.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 лечение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неправильно понял значение температуры и решил, что болезнь почти наверняка закончится смертью.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температура показалась Шатцу признаком смертельной опасности.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102°F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Эрнеста Хемингуэя «A Day’s Wait»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страх Шатца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 рассказе показывает, как одна ошибка меняет восприятие всего дня.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мальчика в течение дня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Шатц почти не говорит и старается лежать спокойно. Он следит за всем, что происходит вокруг, и очень остро чувствует каждое упоминание о болезни.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дня он остаётся сдержанным и неподвижным. Его молчание похоже на самообладание, но на самом деле скрывает сильное внутреннее напряжение.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дня ожидание становится особенно тяжёлым. Мальчик всё ещё боится, но уже готов услышать объяснение, которое изменит его состояние.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рядом, но не понимает причины тревоги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приносит лекарства, остаётся в комнате и внимательно наблюдает за сыном. Он действует спокойно и уверенно, как взрослый, который привык поддерживать больного ребёнка.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без лишних слов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между ними возникает особое напряжение. Снаружи всё выглядит обычно, однако молчание ребёнка делает сцену гораздо глубже и тревожнее.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Напряжённая тишина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он не замечает главного: Шатц боится не самой болезни, а её мнимого исхода. Взрослый видит только слабость, но не внутреннюю драму.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причина страха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внутри Шатца: тело, страх и внешнее спокойствие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взгляд мальчик почти не меняется, но его внутреннее состояние резко отличается от внешнего поведения.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держится выше, чем видно со стороны: именно психологическое переживание становится главным событием дня.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Эрнеста Хемингуэя «A Day’s Wait»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времени в рассказе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1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211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 болезни и ожидания. Для Шатца каждое новое наблюдение за собой только усиливает тревогу и делает время медленным.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20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20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вечеру наступает разговор с отцом и приходит облегчение. Так один день превращается в испытание, которое меняет восприятие времени и страха.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2966250" y="1334799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2966250" y="1949974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дня тянется особенно долго: мальчик лежит тихо, прислушивается к словам взрослых и всё сильнее боится ошибочного вывода.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рассказа: что видит взрослый и что чувствует ребёнок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одна и та же деталь меняет смысл в зависимости от точки зрения. Отец читает ситуацию как обычную болезнь, а Шатц — как угрозу жизни.
</a:t>
            </a:r>
            <a:endParaRPr lang="en-US" sz="1418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драма строится на разнице восприятия: взрослый видит лечение, ребёнок — опасность. Именно это недоразумение усиливает напряжение всего сюжета.
</a:t>
            </a:r>
            <a:endParaRPr lang="en-US" sz="1397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Эрнеста Хемингуэя «A Day’s Wait»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813" y="2825183"/>
            <a:ext cx="659700" cy="5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8850" y="552075"/>
            <a:ext cx="484425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Шатц почти не говорит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скрывает страх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Шатц старается держаться спокойно, потому что не хочет выглядеть беспомощным. Его молчание — не равнодушие, а попытка сохранить достоинство перед отцом и не выдать свой испуг.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бережёт отца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боится не только болезни, но и того, что его тревога огорчит взрослого. Поэтому он отвечает коротко и не задаёт лишних вопросов, хотя внутри переживает очень тяжело.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ждёт и терпит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Шатц воспринимает день как испытание, которое нужно просто выдержать. Он почти не двигается, следит за временем и сдерживает эмоции, потому что уверен: от него требуется тихая стойкость.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7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Хемингуэя: простые слова и сильный смысл
</a:t>
            </a:r>
            <a:endParaRPr lang="en-US" sz="2571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слышно тишину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Хемингуэй не объясняет чувства героя прямо, а показывает их через небольшие детали. Кровать, окно, часы и термометр создают почти неподвижную сцену, в которой особенно заметно внутреннее напряжение мальчика.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 лишнего шума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 рассказе короткие и ясные, как будто автор намеренно убирает всё лишнее. Благодаря этому любая реплика звучит весомо, а обычный разговор о температуре превращается в событие с сильным эмоциональным эффектом.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день как фон тревоги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 спокойной комнате, где мало предметов и почти нет движения. Такой фон подчёркивает одиночество ребёнка и делает его страх ещё заметнее, хотя внешне вокруг всё выглядит обычно и тихо.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сюжет держится на столкновении тревоги и поддержки. Самая крупная тема — недопонимание, из которого вырастают остальные смыслы.
</a:t>
            </a:r>
            <a:endParaRPr lang="en-US" sz="1481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соединяет личный страх, заботу взрослого и точность речи. Поэтому даже короткий эпизод звучит как серьёзный разговор о доверии и ответственности.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Эрнеста Хемингуэя «A Day’s Wait»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Кульминация: объяснение отца и развязка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наконец объясняет сыну, что тот не умрёт из-за температуры. Одно простое уточнение снимает тяжесть, которая весь день держала Шатца в напряжении.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сказать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разговора Шатц заметно успокаивается и начинает вести себя свободнее. Развязка подчёркивает: иногда ребёнку нужно не лечение, а точное и спокойное объяснение.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Облегчение приходит сразу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понимает, что испугался из-за неверно понятых слов и перепутанных единиц измерения. Его страх был реальным, хотя причина оказалась ложной.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становится ясной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недоразумение влияет на сюжет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цепочка событий в рассказе Эрнеста Хемингуэя «A Day’s Wait»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запоминается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сюжета лежит не внешнее действие, а внутреннее напряжение ребёнка. Из-за этого даже обычная болезнь превращается в историю, которую легко представить и трудно забыть.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конфликт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долго видит только симптомы и молчание, а затем понимает истинную причину страха. Такой поворот делает рассказ особенно выразительным и эмоционально точным.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развязка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слова взрослых могут не только успокаивать, но и пугать, если сказаны неясно. Поэтому внимательность и поддержка здесь важнее громких поступков.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жизненный смысл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и сын: сравнение взглядов на одну ситуацию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почему один эпизод вызывает у героев совершенно разные чувства. Внешне ситуация одна, но смысл для каждого из них свой.
</a:t>
            </a:r>
            <a:endParaRPr lang="en-US" sz="1475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опирается на опыт и факт, а Шатц — на буквальное понимание услышанного. Именно этот контраст создаёт основное напряжение рассказа.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Эрнеста Хемингуэя «A Day’s Wait»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 для школьного анализа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неточное объяснение может вызвать у ребёнка сильный страх. Поэтому взрослым важно говорить ясно, спокойно и так, чтобы смысл нельзя было понять неправильно.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точных слов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Шатц переживает свой страх молча, но ему особенно важно чувствовать рядом взрослого. Забота отца помогает не только лечить болезнь, но и возвращать душевное равновесие.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поддержка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не плачет и не жалуется, хотя очень боится. Его сдержанность делает историю правдивой и помогает увидеть, как по-разному дети переживают тревогу.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храбрость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день, который изменил понимание страха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«A Day’s Wait» показывает, как одно неверно понятое слово превращает обычную болезнь в тяжёлое испытание. Рассказ учит внимательности, доверии и силе спокойной поддержки.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2026-05-31T07:38:57Z</dcterms:created>
  <dcterms:modified xsi:type="dcterms:W3CDTF">2026-05-31T07:38:57Z</dcterms:modified>
</cp:coreProperties>
</file>