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 изменили общество, экономику, образование и повседневную жизнь человечества.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изобретения: формирующие мир
</a:t>
            </a:r>
            <a:endParaRPr lang="en-US" sz="271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 сопровождали человека с древних времен, помогая решать задачи и стимулируя развитие. Вклад великих учёных сформировал базу технологического прогресса под влиянием социальных и экономических вызовов.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мотивация изобретательства
</a:t>
            </a:r>
            <a:endParaRPr lang="en-US" sz="281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Колесо: начало технологической революции
</a:t>
            </a:r>
            <a:endParaRPr lang="en-US" sz="2337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появилось около 3500 г. до н.э. в Месопотамии и стало ключевым фактором в передвижении, значительно упрощая транспортировку грузов и людей.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применение распространилось на ремесла и военное дело, а также стимулировало торговлю и взаимосвязь между регионами, обеспечивая новые экономические возможности.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печатного станка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Иоганн Гутенберг изобрёл печатный станок в 1440 году, что позволило выпускать книги в больших тиражах. Это сделало знания доступнее широкой аудитории и ускорило обмен идеями в обществе.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Реформацию и Просвещение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распространение печатных материалов способствовало развитию новых религиозных и философских движений. Увеличение грамотности стало фундаментом для науки и образования.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Печатный станок Гутенберга: старт массового образования
</a:t>
            </a:r>
            <a:endParaRPr lang="en-US" sz="243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Компас: двери в неизвестные земли
</a:t>
            </a:r>
            <a:endParaRPr lang="en-US" sz="2933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Изобретённый в XI веке в Китае, компас обеспечил точную навигацию, уменьшая риски дальних морских путешествий и способствуя расширению географических знаний.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 стал инструментом эпохи Великих географических открытий, открыв возможности для торговли и культурных обменов между континентами.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изобретений на продолжительность жизни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обусловлен санитарными инновациями, вакцинацией и открытием антибиотиков, улучшившими здоровье масс.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значительный рост продолжительности жизни благодаря техническому прогрессу и социальным реформам.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демографические исследования, 2023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758529"/>
            <a:ext cx="3377400" cy="21307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Топ-5 изобретений по оценке учёных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изобретения, изменившие инфраструктуру и общество.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изобретение создало базу для следующих технологических достижений и устойчивого развития общества.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научные обзоры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025" y="1358133"/>
            <a:ext cx="2695800" cy="19560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4675" y="1357958"/>
            <a:ext cx="2577000" cy="18924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электромагнетизма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работы Франклина, Фарадея и Волты раскрыли электричество как природное явление. Их исследования стали основой для создания практических устройств и электрических цепей.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25792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массовому электроснабжению
</a:t>
            </a:r>
            <a:pPr algn="ctr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лампы накаливания Эдисона и динамо-машины Фарадея обеспечило городам свет и энергию. Электричество стало движущей силой промышленности и коммуникаций XX века.
</a:t>
            </a:r>
            <a:endParaRPr lang="en-US" sz="858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Электричество: энергия прогресса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Белла: связь без границ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Телефон, запатентованный Александром Беллом в 1876 году, впервые обеспечил мгновенное голосовое общение на большие расстояния, кардинально изменив коммуникации.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устройство стало стартовой точкой для развития современных телекоммуникационных технологий, включая мобильную и цифровую связь, трансформировав бизнес и личные контакты.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4046" y="1009775"/>
            <a:ext cx="3008707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2200" y="775075"/>
            <a:ext cx="4152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Автомобиль: путь к массовой мобильности
</a:t>
            </a:r>
            <a:endParaRPr lang="en-US" sz="2769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46150" y="177714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1885 году Карл Бенц создал первый автомобиль с бензиновым двигателем, заложив основу для новой эры транспорта и индустриального производства.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65500" y="3063909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Генри Форд внедрил конвейерное производство, сделав автомобили доступными массовому потребителю и изменив городской ландшафт, логистику и образ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Паровой двигатель и промышленная революция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Усовершенствование парового двигателя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Джеймс Уатт значительно улучшил конструкцию парового двигателя, повысив его эффективность и надежность. Это позволило машине работать дольше и экономичнее, что сделало ее применимой в промышленных масштабах.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на экономику и общество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паровых машин на фабриках и транспорте способствовало быстрому росту городов и изменению структуры занятости. Новые отрасли промышленности развивались благодаря механизации и ускоренному обмену товарами между регионами.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Всемирной сети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XX века ученые, включая Тима Бернерса-Ли, создали основу Интернета, обеспечив технологию гипертекста. Эта сеть связала компьютеры по всему миру, революционизируя доступ к информации.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 влияние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2023 году более пяти миллиардов людей используют Интернет для общения, обучения и работы. Его влияние проникло во все сферы жизни, ускоряя цифровую трансформацию экономики и культуры.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Вызовы и возможности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открыл новые границы для инноваций, но также создал вопросы безопасности и приватности. Современное общество ищет баланс между свободой информации и ответственным использованием технологии.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как глобальная информационная сеть
</a:t>
            </a:r>
            <a:endParaRPr lang="en-US" sz="248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Антибиотики: спасение миллионов жизней
</a:t>
            </a:r>
            <a:endParaRPr lang="en-US" sz="2777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пенициллина Александром Флемингом в 1928 году стало революцией, положив начало эре эффективного лечения бактериальных инфекций, ранее считавшихся смертельными.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обеспечили возможность проведения сложных операций и лечения инфекций, значительно снизив смертность в XX и XXI веках.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антибиотиков повысило качество и продолжительность жизни населения, изменив медицинские стандарты и общественное здоровье во всем мире.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09250" y="1685950"/>
            <a:ext cx="3144899" cy="234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изобретения в медицине и их влияние
</a:t>
            </a:r>
            <a:endParaRPr lang="en-US" sz="252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медицинские открытия, их авторы и вклад в здоровье человека.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значительный рост возможностей медицины, которые способствовали улучшению диагностики и лечению, увеличивая общую продолжительность жизни и качество здравоохранения.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медицинские публикации и научные обзоры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Компьютер: эпоха цифровых технологий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электронные компьютеры, такие как ENIAC, заложили фундамент для автоматизации вычислений, что позволило значительно упростить сложные научные и технические задачи.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дальнейшем появились персональные компьютеры, изменившие способы обучения и ведения бизнеса, и ставшие центральными элементами цифровой экономики и коммуникаций.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инновационного изобретения
</a:t>
            </a:r>
            <a:endParaRPr lang="en-US" sz="2558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разработки и внедрения новых технологий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00" y="1614220"/>
            <a:ext cx="1447800" cy="144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24275" y="1614220"/>
            <a:ext cx="1085850" cy="144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37400" y="1724920"/>
            <a:ext cx="1533000" cy="1226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достижения космических технологий
</a:t>
            </a:r>
            <a:endParaRPr lang="en-US" sz="249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спутники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«Спутника-1» открыл возможности для спутниковой связи и наблюдения Земли, что стало фундаментом современных коммуникаций и науки.
</a:t>
            </a:r>
            <a:endParaRPr lang="en-US" sz="939" dirty="0"/>
          </a:p>
        </p:txBody>
      </p:sp>
      <p:sp>
        <p:nvSpPr>
          <p:cNvPr id="12" name="Text 3"/>
          <p:cNvSpPr txBox="1"/>
          <p:nvPr/>
        </p:nvSpPr>
        <p:spPr>
          <a:xfrm>
            <a:off x="40007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GPS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GPS обеспечивает точное позиционирование и навигацию, применяемую в транспорте, военной индустрии и повседневной жизни.
</a:t>
            </a:r>
            <a:endParaRPr lang="en-US" sz="939" dirty="0"/>
          </a:p>
        </p:txBody>
      </p:sp>
      <p:sp>
        <p:nvSpPr>
          <p:cNvPr id="13" name="Text 4"/>
          <p:cNvSpPr txBox="1"/>
          <p:nvPr/>
        </p:nvSpPr>
        <p:spPr>
          <a:xfrm>
            <a:off x="68374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батареи
</a:t>
            </a:r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разработки способствовали совершенствованию солнечных панелей, что поддерживает энергоснабжение и экологические технологии на Земле.
</a:t>
            </a:r>
            <a:endParaRPr lang="en-US" sz="93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изобретения: вызовы XXI века
</a:t>
            </a:r>
            <a:endParaRPr lang="en-US" sz="2238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инновации, такие как ветряные турбины и солнечные батареи, способствуют снижению зависимости от ископаемых ресурсов и сокращению выбросов парниковых газов.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электротранспорта и устойчивых городов, а также новые материалы для переработки отходов играют критическую роль в сохранении окружающей среды и устойчивом развитии.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науки с помощью ИИ
</a:t>
            </a:r>
            <a:pPr algn="ctr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ИИ, включая системы AlphaGo и AlphaFold, значительно ускоряет обработку данных и моделирование биологических процессов, позволяя совершать прорывные открытия.
</a:t>
            </a:r>
            <a:endParaRPr lang="en-US" sz="842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 CRISPR-Cas9
</a:t>
            </a:r>
            <a:pPr algn="ctr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CRISPR открывает новые возможности в лечении наследственных заболеваний и создании генетически модифицированных организмов с улучшенными свойствами.
</a:t>
            </a:r>
            <a:endParaRPr lang="en-US" sz="749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органы и органоиды
</a:t>
            </a:r>
            <a:pPr algn="ctr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выращиваемых в лабораторных условиях тканей и органов обещает революцию в трансплантологии и персонализированной медицине будущего.
</a:t>
            </a:r>
            <a:endParaRPr lang="en-US" sz="842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горизонты искусственного интеллекта и биотехнологий
</a:t>
            </a:r>
            <a:endParaRPr lang="en-US" sz="19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 трансформировали образ жизни и мышления, обеспечив непрерывный рост знаний. От этического внедрения новых технологий зависит устойчивое и гуманное развитие общества.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изобретения и наше будущее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2026-05-07T21:19:50Z</dcterms:created>
  <dcterms:modified xsi:type="dcterms:W3CDTF">2026-05-07T21:19:50Z</dcterms:modified>
</cp:coreProperties>
</file>