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текстов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описание, рассказ, объяснение и инструкцию.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тексты в сказках, правилах игры, объявлениях, поздравлениях и школьных памятках. Каждый из них делает свою работу: один описывает, другой рассказывает, третий объясняет или подсказывает, что делать дальше.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вокруг нас каждый день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несколько предложений, которые связаны по смыслу и рассказывают об одной теме. Они работают вместе, как дружная команда.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обычно есть начало, основная часть и конец. Благодаря этому читать его легче, а мысль автора становится понятной и полной.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не связаны, получается не текст, а набор фраз. Это похоже на коробку с игрушками, где всё перемешалось.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увидеть предмет, человека, животное или место с помощью слов. В нём часто отвечают на вопросы какой? какая? какое? какие?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Описание: слова, которые рисуют предмет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важны цвет, размер, форма, запах, внешний вид и настроение. Он словно рисует картинку словами — без кисточки, но очень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особенно много слов-признаков. Они помогают заметить, каким выглядит предмет, человек или место, и сразу представить его в уме.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текста-описания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Действий в описании обычно мало, потому что главная задача текста — не рассказать, что случилось, а показать, как всё выглядит.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красивый, большой, маленький, пушистый, яркий. Они делают текст ярче и помогают читателю увидеть образ почти как на картинке.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удобно читать, когда нужно рассмотреть предмет внимательнее. Он похож на словесный портрет, только без рамки и красок.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подводится итог, и история завершается. Так повествование становится похожим на маленький фильм, где всё идёт по порядку.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повествования появляется событие или герой. Читатель сразу понимает, о чём пойдёт рассказ и с чего всё началось.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события развиваются одно за другим. Появляются действия, и текст отвечает на вопросы: что произошло? что было дальше?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рассказ о событиях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повествования есть чёткий ход событий: сначала, потом и в конце. Порядок очень важен, иначе история станет путаной и непонятной.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текста-повествования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много слов-действий, то есть глаголов. Они показывают, что герой делает, как двигается и что происходит вокруг него.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связи частей часто используют слова сначала, потом, после этого, наконец. Они помогают читать рассказ без остановок, как по аккуратной дорожке.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не только сообщает факт, но и объясняет его. Сначала в нём появляется мысль, а потом — её объяснение или доказательство.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Рассуждение: текст, который объясняет мысль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есть вывод. Он показывает, к чему привело объяснение, и помогает читателю понять главную мысль без лишних догадок.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автор отвечает на вопрос почему? и использует слова потому что, поэтому, так как, значит. Они помогают связать мысль по порядку.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встречается в коротких ответах, объяснениях и школьных высказываниях. Он учит не только говорить, но и думать вслух ясно.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14" y="1468141"/>
            <a:ext cx="176725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468141"/>
            <a:ext cx="206179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узнать рассуждение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называет то, что хочет объяснить. Это главная идея, вокруг которой строится весь текст.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или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слова и примеры, которые помогают понять, почему автор так думает. Без них мысль была бы слишком короткой.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звучит итог. Он собирает всё вместе и делает объяснение законченным, как точка в конце хорошего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надо сделать. В инструкции важно не торопиться и внимательно прочитать первый пункт.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выполняют действие по порядку. Здесь особенно важны слова затем, после этого и аккуратно, чтобы ничего не перепутать.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шаг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продолжают выполнять задания одно за другим. Каждый шаг помогает приблизиться к цели, как ступенька к финишу.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Готово!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проверяют результат и убеждаются, что всё сделано правильно. Инструкция помогает пройти путь без лишней путаницы и сюрпризов.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Инструкция: текст с точными шагами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вида текста школьнику важно научиться различать сразу.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типа помогают быстро понять, зачем написан текст и как его читать.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«Типы текстов»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адресуют человеку, которому хотят сказать добрые слова. В нём уместны пожелания, тёплый тон и простые, искренние фразы без лишней торопливости.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и письмо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всегда обращено к конкретному адресату. Обычно в нём есть приветствие, основная часть с сообщением и вежливое прощание, которое завершает разговор на бумаге.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учат думать о собеседнике. Они помогают благодарить, радовать, поддерживать дружбу и делиться новостями так, чтобы человеку было приятно читать.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на что смотреть в тексте: признаки, события, объяснение, шаги или короткое сообщение.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003" y="2077821"/>
            <a:ext cx="163948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 разных типах текстов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помогают увидеть предмет глазами: какой он, какого цвета, размера или настроения. Они делают текст похожим на картинку и помогают представить героя или вещь.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потом, однажды, наконец подсказывают порядок событий. С ними легко следить за сюжетом, будто читаешь дорожку из следов на снегу.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что, поэтому, значит помогают объяснять мысль. Они связывают причину и вывод, чтобы ответ звучал понятно и убедительно.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затем, после этого, аккуратно и внимательно показывают шаги. Они помогают не перепутать порядок и выполнить действие без смешных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кот у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подоконнике сидит пушистый серый кот. У него мягкая шерсть, круглые глаза и очень сонный вид. Он похож на тёплый клубочек, который вот-вот замурлычет и устроится спать ещё удобнее.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кот увидел снег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прыгнул на подоконник и замер. За окном медленно падали белые снежинки, и он наклонил голову от удивления. Потом кот осторожно потрогал стекло лапой, будто хотел познакомиться со снегом.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коту нравится 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любит лежать возле батареи, потому что там мягко и тепло. В таком месте ему спокойно и уютно. Он быстро сворачивается клубочком и сладко дремлет, будто маленькое пушистое облако.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три разных текста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легко заметить в загадках, словесных портретах и текстах о природе. Оно помогает рассмотреть предмет словами, как будто автор медленно показывает его на ладони.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разные типы текстов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встречается в сказках, рассказах и историях о школьных событиях. В нём особенно важен порядок, потому что события идут друг за другом, как в маленьком кино.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и инструкция тоже рядом с нами каждый день. Первое помогает объяснять ответы, а второе встречается в учебниках, памятках, рецептах и правилах игры.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зачем написан текст? Если он показывает признаки предмета, перед тобой описание, и в нём много слов о внешнем виде.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типы текстов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события и их порядок, это повествование. Обычно там встречаются слова сначала, потом, после этого, а конец подводит итог.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объясняет причину или доказывает мысль, это рассуждение. В нём особенно помогают слова потому что, поэтому и значит, а также короткий вывод.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учит действовать по шагам, это инструкция. Она требует внимательности: сначала один шаг, затем следующий, чтобы всё получилось правильно и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2826400"/>
            <a:ext cx="2971200" cy="217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сравнения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961206" y="83625"/>
            <a:ext cx="3257823" cy="1001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ёлки зелёные иголки» — здесь названы признаки предмета. Мы сразу представляем ёлку, будто видим её перед собой.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86497" y="1184265"/>
            <a:ext cx="3257823" cy="1001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«Сначала мы вышли во двор, потом играли в снежки» — события идут по порядку. Текст похож на маленькую историю.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11771" y="2284906"/>
            <a:ext cx="3257823" cy="1001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люблю зиму, потому что можно кататься на санках» — есть причина и объяснение. Автор не только говорит, но и доказывает свою мысль.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624020" y="3426621"/>
            <a:ext cx="3257823" cy="1001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«Возьми карандаш и нарисуй круг» — это шаги действия. Такой текст подсказывает, что делать, и ведёт по порядку.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77614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типы текстов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узнаёт тип текста, ему проще понять замысел автора. Он быстрее замечает, о чём идёт речь, и не теряется среди лишних слов.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типов текста помогает строить свой ответ без путаницы. Можно выбрать нужные слова и сразу понять, нужно ли описывать, рассказывать или объяснять.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полезно на русском языке, литературном чтении и окружающем мире. Такой навык делает ответы яснее, а чтение — спокойнее и даже немного интереснее.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 много, но у каждого своя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увидеть предмет, повествование ведёт по событиям, рассуждение объясняет мысль, а инструкция показывает путь по шагам. Если узнавать тип текста, читать становится легче, а отвечать — увереннее.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2026-05-21T20:12:11Z</dcterms:created>
  <dcterms:modified xsi:type="dcterms:W3CDTF">2026-05-21T20:12:11Z</dcterms:modified>
</cp:coreProperties>
</file>