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изменчивость и 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изменчивость и экосистема: как устроена жизнь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гены и экосистемы связаны между собой
</a:t>
            </a:r>
            <a:endParaRPr lang="en-US" sz="161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экосистемы изучают разные уровни жизни, но в обоих случаях важно одно: сохранение признаков сочетается с их изменением под влиянием среды.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изменчивость: два базовых свойства
</a:t>
            </a:r>
            <a:endParaRPr lang="en-US" sz="2159" dirty="0"/>
          </a:p>
        </p:txBody>
      </p:sp>
      <p:sp>
        <p:nvSpPr>
          <p:cNvPr id="8" name="Text 2"/>
          <p:cNvSpPr txBox="1"/>
          <p:nvPr/>
        </p:nvSpPr>
        <p:spPr>
          <a:xfrm>
            <a:off x="782433" y="1207138"/>
            <a:ext cx="3739496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признаков от родителей к потомкам через ДНК и гены. Благодаря ей сохраняются семейное сходство, типичные особенности вида и устойчивость биологических признаков.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181209" y="1207138"/>
            <a:ext cx="3739495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различия между организмами одного вида. Она делает каждого человека уникальным и даёт популяции запас разнообразия, который помогает выживать при меняющихся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 простым языком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наследственной информации организма. Он задаёт биологические возможности, но не определяет все признаки полностью, потому что на их проявление влияет окружающая среда.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совокупность наблюдаемых и скрытых признаков: от внешности до особенностей обмена веществ. Он формируется как результат работы генотипа в конкретных условиях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информация проявляется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информацию в генах, а признаки проявляются не напрямую, а через работу клеток и белков. Поэтому одинаковые наследственные задатки могут проявляться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связана с признаками человека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гены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хромосомах ДНК организована в участки, называемые генами. Каждый ген несёт инструкцию для синтеза определённого продукта, чаще всего белка, который участвует в формировании признаков.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 — ключевой этап реализации наследственной информации. От того, какие белки образуются и в каком количестве, зависят строение клеток, обмен веществ и работа органов.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 кожи, форма волос и группа крови — примеры признаков, связанных с работой генов. Один ген может влиять сразу на несколько особенностей организма.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связь сложная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наследование редко сводится к одной простой схеме. На итоговый признак влияют не только гены, но и их взаимодействие между собой и с условиями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2038486"/>
            <a:ext cx="3982500" cy="9546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изменчивости: наследственная и ненаследственная
</a:t>
            </a:r>
            <a:endParaRPr lang="en-US" sz="2171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изменчивости помогает увидеть, что одни признаки передаются по наследству, а другие формируются под влиянием условий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 передачей генетической информации, а ненаследственная отражает влияние среды и не закрепляется в потомстве.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темы «Наследственность и изменчивость».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вариантов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535775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устойчивое изменение ДНК. Она может затронуть отдельный ген, участок хромосомы или целую хромосому и изменить работу наследственного материала.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5012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мутаций бывают ошибки копирования ДНК, излучение, некоторые химические вещества и другие факторы. Не каждая мутация заметна сразу, но она сохраняется в наследственном материале.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237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нейтральными, вредными и полезными. Именно они создают новые варианты признаков, из которых в дальнейшем может отбираться более приспособленный вариант.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наследования признаков у человека
</a:t>
            </a:r>
            <a:endParaRPr lang="en-US" sz="2587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наследуется по определённым генетическим закономерностям. Её тип зависит от набора аллелей, полученных от родителей, поэтому она относится к наследуемым признакам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определяется сочетанием нескольких генов и потому не сводится к одному «гену цвета». На проявление признака также могут влиять возраст и общее состояние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мочки уха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мочки уха — удобный учебный пример наследуемого признака, но в реальности большинство внешних особенностей человека формируются сложнее, чем в простых школьных моделях.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предрасположенность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 некоторым заболеваниям показывает, что наследование касается не только внешности. Однако риск реализуется по-разному в зависимости от образа жизни и 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школьника могут получить сходный генетический потенциал роста, но этот потенциал ещё не означает одинаковый результат. Наследственность задаёт возможности, а не точный итог.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питание, сон и физическая активность различаются, организм использует наследственные задатки по-разному. Одни условия помогают росту и развитию, другие его ограничивают.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внешне похожие люди могут иметь разную выносливость и рост. Этот пример наглядно показывает, что фенотип формируется в результате взаимодействия генов и жизненных условий.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почему похожие люди вырастают разными
</a:t>
            </a:r>
            <a:endParaRPr lang="en-US" sz="23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вид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особей, свободно скрещивающихся на одной территории.
</a:t>
            </a:r>
            <a:endParaRPr lang="en-US" sz="1659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популяции повышает шансы вида приспособиться к изменяющимся условиям среды.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определение популяции в учебниках биологии.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среда и фенотип: взаимодействие факторов
</a:t>
            </a:r>
            <a:endParaRPr lang="en-US" sz="2355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наследственная программа организма, заключённая в ДНК. Он определяет, какие признаки могут проявиться, но не задаёт их вид в полном объёме.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 то, как именно реализуются эти возможности: питание, режим, болезни и образ жизни могут усиливать или ослаблять проявление признаков.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итог взаимодействия генотипа и условий жизни. Поэтому при сходных задатках люди могут отличаться ростом, массой тела, выносливостью и учебными результатами.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биогеоценоз и экосистема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535775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Целостный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рассматривают как участок природы, где живые организмы связаны между собой и с почвой, водой, воздухом, светом и температурой.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5012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более общее понятие, подчёркивающее обмен веществом и энергией между организмами и средой. В школьной биологии оба термина близки по смыслу.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237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системы не состоят из отдельных объектов, а представляют устойчивое единство. Изменение одного компонента отражается на работе всей природной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можно представить как природную сцену, на которой разворачивается жизнь сообщества. Здесь важны почва, вода, воздух, освещённость и температура, потому что именно они создают условия существования организмов.
</a:t>
            </a:r>
            <a:endParaRPr lang="en-US" sz="115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 — условия жизни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 — это «население» участка природы: растения, животные, грибы и микроорганизмы. Они не просто живут рядом, а постоянно влияют друг на друга через питание, конкуренцию и симбиоз.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 — живое сообщество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биогеоценоза
</a:t>
            </a:r>
            <a:endParaRPr lang="en-US" sz="29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продуцентов и условия среды определяют облик экосистемы, а также типичные связи между её обитателями.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школьным примерам биогеоценозов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биогеоценозы отличаются не только внешним обликом, но и составом организмов, условиями среды и характером круговорота веществ.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в экосистеме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органические вещества из воды, углекислого газа и минеральных солей. К ним относятся зелёные растения, водоросли и некоторые бактерии, обеспечивающие основу питания всей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энергию, поедая готовую органику. К этой группе относятся травоядные, хищники и всеядные животные, а также человек как часть природных цепей питания.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завершают круговорот, разлагая остатки организмов до минеральных веществ. Грибы и бактерии возвращают их в почву и воду, делая их снова доступными живым существам.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пирамида и потеря энергии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основании трофической пирамиды находятся продуценты: именно они накапливают основную часть энергии, поступившей от Солнца, и создают пищевую базу для остальных уровней.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часть энергии расходуется на дыхание, движение и жизнедеятельность, поэтому к консументам второго и третьего порядка её поступает всё меньше.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длины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потерь энергии длинные цепи питания редки, а верхние уровни пирамиды всегда менее многочисленны. Это ограничивает число крупных хищников в 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экосистеме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линейной цепи к системе взаимосвязанных пищевых путей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экосистему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интенсивность фотосинтеза и суточную активность многих организмов. В затенённых или открытых местах состав видов будет различаться даже при сходных других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обмена веществ и границы распространения видов. Для одних организмов критичны холод и заморозки, для других — перегрев и засуха.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определяет доступность воды и испарение с поверхности растений. В засушливых биогеоценозах преобладают виды, приспособленные к экономии влаги.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рельеф влияют на питание растений, дренаж и распределение влаги. От их свойств зависит, какие сообщества смогут устойчиво существовать на данной территории.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объединяют конкуренцию, хищничество, паразитизм, опыление и симбиоз. Именно они регулируют численность популяций и поддерживают структуру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 и энергии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разных процесса в одной экосистеме: вещества возвращаются в среду, а энергия проходит через уровни питания и не накапливается бесконечно.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обеспечивает повторное использование элементов, а поток энергии поддерживает жизнь системы только при постоянном поступлении извне.
</a:t>
            </a:r>
            <a:endParaRPr lang="en-US" sz="147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процессов в экосистеме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наследственности к 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биологическую преемственность, а изменчивость создаёт различия и материал для отбора. В экосистемах подобную роль играет разнообразие видов и условий среды, поддерживая их устойчивость и обновление.
</a:t>
            </a:r>
            <a:endParaRPr lang="en-US" sz="4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2026-07-25T22:59:26Z</dcterms:created>
  <dcterms:modified xsi:type="dcterms:W3CDTF">2026-07-25T22:59:26Z</dcterms:modified>
</cp:coreProperties>
</file>