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труд делает жизнь людей удобной, безопасной и доброй.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профессии важны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профессии?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— это дело, которому учатся специально. Одни люди лечат, другие учат, строят, готовят, перевозят и защищают. Вместе их труд помогает городу жить, как одна большая дружная команда.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348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1887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925" y="2655850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48435"/>
            <a:ext cx="221100" cy="17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трудится рядом с нами каждый день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на улицы выходят водитель автобуса, пекарь, продавец и почтальон. Они помогают людям вовремя добраться, купить нужное и начать день спокойно и без спешки.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 школе и больнице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работают учителя, врачи, библиотекари, строители и пожарные. Одни учат, другие лечат, а третьи делают здания крепкими и помогают беречь безопасность в городе.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не заканчивается 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тихо, труд продолжается. Диспетчеры, охранники, курьеры, электрики и работники связи следят, чтобы всё работало, а люди оставались на связи и в порядке.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держится на труде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школьники не замечают этих людей, их работа рядом каждый день. Без неё было бы сложнее учиться, отдыхать, ездить и просто жить в городе.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уметь замечать труд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окружают нас повсюду, как невидимые помощники. Если присмотреться внимательнее, можно увидеть, сколько людей делает наш день удобным, тёплым и безопасным.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Врач: помогает быть здоровыми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внимательно осматривает человека, слушает жалобы и помогает понять, что случилось. Он старается выбрать лечение, которое поможет выздороветь и снова почувствовать себя лучше.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и помощь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подойдут белый халат, стетоскоп, градусник и уютный кабинет врача. Такие детали сразу показывают, где происходит забота о здоровье.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картинке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Медсестра измеряет температуру, делает уколы и помогает пациентам в кабинете или палате. Её спокойные и точные действия очень важны для каждого больного.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медсестры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профессии нужны внимательность, доброта, аккуратность и умение разговаривать спокойно. Врач должен не пугать человека, а поддерживать его уверенным и добрым словом.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качества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Учитель: открывает мир знаний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звонок и новый урок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звучит звонок, и начинается большое путешествие в мир знаний. Учитель открывает учебник, пишет на доске и объясняет новое так, чтобы всем было понятно. Даже сложная задача становится чуть добрее, если рядом терпеливый наставник.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Тетради, ошибки и маленькие победы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проверяет тетради, замечает ошибки и помогает исправить их без обидных слов. Когда у ученика наконец получается трудный пример или красивое предложение, в классе появляется радостное настроение. Так растёт уверенность в своих силах.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уроки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не только читать и считать. Учитель показывает, как дружить, слушать друг друга, уважать старших и вести себя в классе. Поэтому рядом с учебниками всегда живут добрые правила и хорошее настроение.
</a:t>
            </a:r>
            <a:endParaRPr lang="en-US" sz="166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и повар: вкусный труд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начинает работу очень рано, когда город ещё только просыпается. Он замешивает тесто, следит за выпечкой и достаёт из печи ароматный хлеб, булочки и пироги.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и в пекарне важны чистые руки, аккуратность и точный порядок. Если перепутать рецепт или отвлечься, вкус блюда может измениться, а это уже не шутка.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повара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 готовит супы, каши, салаты и горячие блюда в школе, столовой или кафе. Он старается, чтобы еда была не только вкусной, но и полезной.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людях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труду пекаря и повара люди каждый день получают свежую еду. Когда на столе пахнет хлебом и ужином, настроение сразу становится теплее.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дом или школа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Проект и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специалисты продумывают, каким будет здание, и создают чертёж. По нему видно, где будут стены, окна, двери и другие важные части.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 площадке работают каменщики, сварщики, маляры и крановщики. Они используют прочные материалы, инструменты и строгие правила безопасности.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Готовое здание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заканчивается, дом, школа или мост становятся частью города. Люди начинают пользоваться новым, удобным и надёжным местом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полезное дело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первой идеи до результата, который помогает людям каждый день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350" y="1695740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8638" y="1689200"/>
            <a:ext cx="36382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0850" y="1695740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7350" y="1689200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59350" y="1695740"/>
            <a:ext cx="387900" cy="31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Пожарный: защищает от огня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выезд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сразу отправляются на вызов, когда нужна помощь. Чем быстрее они приедут, тем больше шансов спасти людей, животных и дома от опасности.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пожарного есть специальная форма, каска и техника для работы в огне и дыме. Всё это помогает ему действовать безопаснее и увереннее.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никогда не работает один. В команде каждый знает своё дело, а слаженные действия помогают тушить огонь и спасать пострадавших без лишней паники.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профессии нужны смелость, сила и очень внимательный взгляд. Пожарный должен быстро замечать опасность и спокойно принимать верные решения.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жизни 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труд спасает жизни, бережёт квартиры, школы и магазины. Когда пожарный справляется с огнём, люди могут вздохнуть с облегчением.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Водитель, машинист, пилот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автобуса следит за дорогой, остановками и пассажирами. Ему нужно быть внимательным, спокойным и всегда помнить, что он отвечает за безопасность людей.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остановки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профессии перевозят людей и грузы, поэтому ошибки недопустимы. На изображении уместны автобус, поезд, самолёт и карта пути, чтобы показать их важную работу.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пассажиров
</a:t>
            </a:r>
            <a:endParaRPr lang="en-US" sz="1378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 управляет самолётом и помогает пассажирам добраться далеко и быстро. В небе особенно важны точные решения, собранность и знание маршрута.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в небе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Машинист ведёт поезд по рельсам и внимательно следит за движением. Его работа требует точности, хорошей памяти и умения действовать без лишней спешки.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по рельсам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делает город чистым и красивым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двора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 каждый день наводит порядок во дворе: собирает мусор, подметает дорожки, убирает листья и снег. Благодаря его труду людям проще ходить, играть и не спотыкаться на пути.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город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Озеленители сажают деревья, кусты и цветы, чтобы улицы выглядели живыми и уютными. Зелёные насаждения украшают двор и дарят людям тень, свежий воздух и хорошее настроение.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Вывоз отходов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службы вовремя забирают мусор и отвозят его туда, где он не мешает жителям. Это помогает сохранять чистоту, уменьшать неприятные запахи и делать город безопаснее.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который не видно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профессии часто остаются незаметными, но именно они помогают городу быть аккуратным и красивым. Чистота вокруг появляется не сама собой, а благодаря ежедневной работе многих людей.
</a:t>
            </a:r>
            <a:endParaRPr lang="en-US" sz="8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24/7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может быть рядом в любое время суток.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работы экстренных служб и горячих линий помощи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работает помощь, которая нужна не по расписанию: выслушать, успокоить и поддержать человека можно и днём, и ночью.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зерно растят на поле, затем его собирают, перевозят и превращают в муку. После этого пекарь замешивает тесто и отправляет хлеб в печь, а продавец приносит его покупателям. У одного батона много помощников, хотя мы видим только магазинную полку.
</a:t>
            </a:r>
            <a:endParaRPr lang="en-US" sz="924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поля до тёплой булки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дизайнер придумывает фасон, потом мастер шьёт вещь по выкройке и проверяет каждый шов. Готовую одежду упаковывают, доставляют в магазин и подбирают покупателю. Так обычная рубашка проходит длинный путь через труд людей разных профессий.
</a:t>
            </a:r>
            <a:endParaRPr lang="en-US" sz="924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новая одежда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пишет текст, редактор его вычитывает, художник создаёт иллюстрации, а печатник выпускает страницы на станке. Потом книги везут в библиотеку или магазин, где их берут читатели. У каждой книги есть целая команда незаметных помощников.
</a:t>
            </a:r>
            <a:endParaRPr lang="en-US" sz="931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можно держать в руках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простые вещи становятся нужными всем
</a:t>
            </a:r>
            <a:endParaRPr lang="en-US" sz="30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дело по душе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 интересы, силы и будущую пользу профессии.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которые нужны почти всем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050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Трудолюбивый человек не боится дела и доводит его до конца. Такое качество помогает и в профессии, и в школе, когда нужно спокойно и старательно выполнять задания.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050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3182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и аккуратный человек вызывает доверие и бережёт чужой труд. Он заботится о порядке, не портит материалы и старается сделать всё красиво и правильно.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3182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аккуратность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6399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дела легче выполнять в команде, когда люди помогают друг другу и слушают друг друга. Тогда работа идёт быстрее, а результат получается лучше и дружнее.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6399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вместе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9616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человек замечает детали и реже ошибается. Это полезно врачу, строителю, водителю и ученику, когда нужно читать задание, проверять шаги и ничего не пропустить.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9616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833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работник понимает, что его дело важно для других людей. Он не спешит кое-как, потому что знает: от его старания зависит результат и безопасность.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22833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 тоже нужны людям
</a:t>
            </a:r>
            <a:endParaRPr lang="en-US" sz="31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робот работают рядом
</a:t>
            </a:r>
            <a:pPr algn="l" indent="0" marL="0">
              <a:lnSpc>
                <a:spcPct val="90000"/>
              </a:lnSpc>
              <a:buNone/>
            </a:pPr>
            <a:r>
              <a:rPr lang="en-US" sz="13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заводе робот может поднимать тяжёлые детали, а человек следит за его работой и принимает важные решения. Машина помогает быстрее, но без внимательного специалиста она не справится. Поэтому рядом с техникой всегда нужен человек, который понимает её и умеет управлять процессом.
</a:t>
            </a:r>
            <a:endParaRPr lang="en-US" sz="1341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помогает, но не думает за нас
</a:t>
            </a:r>
            <a:pPr algn="l" indent="0" marL="0">
              <a:lnSpc>
                <a:spcPct val="90000"/>
              </a:lnSpc>
              <a:buNone/>
            </a:pPr>
            <a:r>
              <a:rPr lang="en-US" sz="1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 пишет команды для компьютера, чтобы он выполнял полезные задачи: считал, искал, показывал и напоминал. Но даже самая умная программа не заменяет человека, который ставит цель, проверяет результат и отвечает за то, чтобы всё работало правильно.
</a:t>
            </a:r>
            <a:endParaRPr lang="en-US" sz="1416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умения для новых профессий
</a:t>
            </a:r>
            <a:pPr algn="l" indent="0" marL="0">
              <a:lnSpc>
                <a:spcPct val="90000"/>
              </a:lnSpc>
              <a:buNone/>
            </a:pPr>
            <a:r>
              <a:rPr lang="en-US" sz="143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Инженеры, врачи, учителя и операторы сложной техники учатся работать с современными устройствами, которые появляются каждый год. Меняются инструменты, но не главная задача: делать жизнь людей удобнее, безопаснее и интереснее. Поэтому учиться важно всегда.
</a:t>
            </a:r>
            <a:endParaRPr lang="en-US" sz="143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делить профессии на важные и неважные
</a:t>
            </a:r>
            <a:endParaRPr lang="en-US" sz="2241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хотя бы одну нужную профессию, привычный день сразу станет сложнее. Без водителя не приедет автобус, без продавца не купить продукты, без сантехника не будет воды.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профессия нужна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честная профессия нужна в своём месте и в своё время. Когда люди уважают труд друг друга, город работает дружно, а всем становится жить легче.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честной работе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оценивать труд только по названию или по тому, как он звучит. Важнее, сколько пользы он приносит людям, помогает ли им жить удобно, спокойно и безопасно.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важнее громких слов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самые нужные дела не видны сразу. Уборка, ремонт, доставка, забота о порядке и помощь другим делают жизнь лучше, хотя о таком труде говорят не каждый день.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труд тоже важен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работа начинается с учёбы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481050" y="2297450"/>
            <a:ext cx="20295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замечает, что ему нравится: лечить, строить, учить, готовить или помогать людям. Именно интерес подсказывает, в какую сторону двигаться.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14225" y="2297450"/>
            <a:ext cx="1956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начинается учёба: книги, уроки, объяснения взрослых и новые слова. В этот момент человек узнаёт, как устроено дело и почему важно соблюдать правила.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4500" y="2297450"/>
            <a:ext cx="18774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упражнения и проба своих сил. Ошибки не страшны: они помогают понять, что нужно исправить, чтобы работать точнее и увереннее.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955575" y="2297450"/>
            <a:ext cx="18774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взрослый специалист продолжает учиться, потому что появляются новые способы работы и новые инструменты. Так знания помогают делать дело лучше каждый год.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многие только собираются в школу и на работу, уже трудятся водитель автобуса, пекарь, врач и дворник. Благодаря им город просыпается спокойно, а день начинается с порядка, тепла и заботы.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городе начинается с их труда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новую тему, повар готовит обед, пожарный дежурит на случай беды, а продавец помогает выбрать нужные продукты. У каждого своя задача, и вместе они делают жизнь удобной и надёжной.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Команда, которая помогает всем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мы сразу замечаем труд людей, которые чинят, убирают, перевозят и лечат. Но именно их старание делает двор чистым, дорогу безопасной, а дом уютным. За такой труд хочется говорить спасибо.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за незаметную помощь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тех, кто рядом каждый день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профессии важны, потому что они нужны людям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честная работа приносит пользу: одна лечит, другая учит, третья кормит или защищает. Когда люди хорошо делают своё дело, жизнь становится удобнее, спокойнее и добрее.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2026-05-25T22:15:46Z</dcterms:created>
  <dcterms:modified xsi:type="dcterms:W3CDTF">2026-05-25T22:15:46Z</dcterms:modified>
</cp:coreProperties>
</file>