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век в литературе: жизнь на разных этажах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оттепель, дефицит и разные этажи советской жизни в литературе.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обязателен для 11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сосредоточены ключевые тексты школьной программы: военная и лагерная проза, деревенская и городская литература, поэзия оттепели. Через них видно, как литература спорила с цензурой и искала язык правды.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не только темой, но и нравственной мерой для писателей и читателей.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демографов и историков России, в том числе данные официальной памяти о Великой Отечественной войне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27 миллионов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потерял СССР в годы Великой Отечественной войны, и эта утрата определила тон литературы на десятилетия.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поколение и послевоенная повседневность в прозе и поэзии
</a:t>
            </a:r>
            <a:endParaRPr lang="en-US" sz="1637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возвращается не в праздник, а в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Фронтовик в послевоенной прозе часто приходит домой как человек с моральным авторитетом, но без бытовой опоры. Его ждут тесная комната, очередь за хлебом и попытка заново научиться мирной жизни.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двор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Коммунальное жильё в литературе становится местом, где война не исчезает сразу, а остаётся в разговорах, взглядах и бытовых привычках. Здесь слышны усталость, бережливость и сдержанная гордость за пережитое.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на фоне лишений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послевоенных лет видят не парады, а нехватку одежды, тёмные улицы и взрослую тревогу. Такой взгляд делает войну не героическим мифом, а опытом, который меняет целое поколение.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к восстановлению в литературе и исторической памяти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логика послевоенной советской литературы и изменения общественного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Позднесталинская эпоха: контроль, страх и нормативный язык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1940-х — начале 1950-х годов литература подчинялась жёсткой идеологической проверке: цензура, кампании против «формализма» и «космополитизма» сужали допустимые сюжеты и интонации.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должен был подтверждать верность государству, коллективу и официальной картине мира. Личная драма допускалась лишь постольку, поскольку не спорила с нормативным оптимизмом.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росло бытовое неравенство: у номенклатуры были спецпайки и ведомственные квартиры, а у большинства оставались очереди, дефицит и ограниченный выбор.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меняла не только географию страны, но и круг литературных тем: город становился центром профессиональных амбиций, соседства и конфликтов.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изменение читательской среды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советская жизнь смещалась в город, тем заметнее становились темы мобильности, конкуренции и частной повседневности.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СССР 1939/1959/1989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Оттепель: надежда, критика и возвращение живого голоса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начинается смягчение репрессивной системы, а в культурной жизни постепенно расширяется круг разрешённых тем и интонаций.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становится символом десталинизации и даёт возможность осторожнее говорить о прошлом, памяти и нравственной ответственности.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оттепели усиливает интерес к личности, внутреннему выбору и живой разговорной интонации; журналы становятся важнейшей площадкой обсуждения.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читательский оборот постепенно входят произведения и имена, долгое время вытесненные из официальной культуры, а поэзия получает особенно широкий отклик.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коммуналки к личному пространству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Хрущёвка давала семье отдельную квартиру, пусть и очень тесную. Для литературы это означало не только улучшение условий, но и появление права на тишину, кухонный разговор и собственный распорядок.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Хрущёвка как литературный символ новой повседневности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дом как новый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новый быт был предельно однообразным: одинаковые фасады, маленькие кухни и типовые дворы. В текстах этот дом часто символизирует одновременно облегчение и ограниченность советской приватности.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единые лозунги не отменяли заметных различий в жилье, доступе к благам и повседневных возможностях.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различия между социальными «этажами»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сохранялась даже при официальном равенстве: различались не только доходы, но и качество жизни, доступ к культуре и степень свободы.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советской повседневности и литературных свидетельств 1940–1980-х годов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меняло жизненный маршрут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среднее образование делало книгу и уроки главным входом в культуру: грамотность, дисциплина чтения и привычка к норме расширяли круг доступных жизненных траекторий.
</a:t>
            </a:r>
            <a:endParaRPr lang="en-US" sz="869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 как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институт означало переход в новую среду: из семьи и двора — в мир экзаменов, профессионального языка, научных кружков и более широких городских возможностей.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Дворцы пионеров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помогали открыть способности раньше, чем их замечали дома. Для многих подростков это становилось первым опытом выбора, а не только следования семейной роли.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лифт с ограничениями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действительно помогало подняться выше, но путь зависел от места жительства, связей, подготовки и умения соответствовать ожиданиям системы, а не только от таланта.
</a:t>
            </a:r>
            <a:endParaRPr lang="en-US" sz="8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сопровождался появлением нового литературного героя — профессионала, чья судьба связана с трудом, экспертизой и ответственностью перед коллективом.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знания и престиж образования в СССР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становился статус знания, тем сильнее литература обращалась к внутренней цене успеха и к конфликту между призванием и системой.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динамике высшего образования в СССР за 1950–1980-е годы; для учебной диаграммы использованы условные индексные значения.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1960–1970-е: потребительский поворот и частная жизнь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телевизора, холодильника и магнитофона сделало дом не только местом сна, но и пространством общения, отдыха и личной автономии внутри советской повседневности.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стала центром семейной памяти: здесь обсуждали новости, слушали музыку, отмечали праздники и переживали то, что не умещалось в официальные собрания и лозунги.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вещи оставались дефицитными и нередко однообразными, поэтому рост потребления не отменял различий между столицей, крупным городом и провинцией.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даче, прогулкам и поездкам на природу добавились чтение «в стол» и разговоры в узком кругу; так формировалась культура доверия и частного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 быта расширяли личное пространство, но привычка к дефициту сохраняла зависимость от очередей, обменов и удачного случая.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 домашнем быте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улучшался неравномерно: отдельная квартира и техника были важным шагом вперёд, но полноценный комфорт оставался доступен не всем.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 повседневной жизни СССР 1960–1980-х годов; визуализация носит учебно-иллюстративный характер.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литературе: нравственная тревога и память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прозе 1960–1980-х показана как пространство, где запоздалая модернизация не снимает бедности, оттока молодёжи и зависимости от центра.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деревенской прозы связывали судьбу села с вопросами совести, памяти и ответственности перед землёй; утрата традиции воспринималась как духовная потеря.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Распутина, Астафьева, Абрамова, Можаева и Шукшина сельская жизнь становится не фоном, а испытанием характера, когда человек вынужден выбирать между удобством и правдой.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возникал и закреплялся дефицит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механизм позднесоветского дефицита и его переход в повседневные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 неофициальная культура позднего СССР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культура поддерживала уверенный тон, героические сюжеты и образ страны, уверенно движущейся вперёд; в таком поле литература должна была подтверждать правильность системы и её ценностей.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Неофициальная среда — самиздат, квартирники, магнитофонные записи, доверительное чтение и разговоры — возвращала личный голос, историческую память и право на сомнение; особенно заметны здесь Окуджава и Высоцкий.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внешнего благополучия всё заметнее становились однообразие публичной речи и усталость от повторяющихся формул, особенно в городской прозе.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застоя в литературе и общественном сознании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комфорта не снял ощущения неподвижности: литература фиксировала разрыв между улучшением быта и сужением доверия к официальному слову.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тенденциям позднесоветского периода 1970–1980-х годов; значения на графике условно-иллюстративные.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формальное равенство не отменяло различий в быте, возможностях и культурном капитале.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где жил и как был устроен доступ к жизни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не только дохода, но и доступа к жилью, дефициту, поездкам и слову; именно это и создавало советские «этажи».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социокультурных различий СССР 1960–1980-х годов по учебным материалам и историко-литературным наблюдениям.
</a:t>
            </a:r>
            <a:endParaRPr lang="en-US" sz="5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век: одна страна, разные жизненные миры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литература 1940–1980-х показывает не единый опыт, а множество неравных реальностей: войну, восстановление, оттепель, застой, дефицит и поиск человеческой меры внутри сильного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2026-05-20T02:12:44Z</dcterms:created>
  <dcterms:modified xsi:type="dcterms:W3CDTF">2026-05-20T02:12:44Z</dcterms:modified>
</cp:coreProperties>
</file>