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заказники лесной зоны: охрана леса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леса России: заповедники, заказники и правила защиты природы.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2442450" y="4422325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557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 — не просто деревья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зона России даёт кислород, удерживает влагу и защищает почвы. Но пожары, вырубки, загрязнение и дороги быстро ослабляют природные сообщества, поэтому лес нуждается в постоянной охране и бережном отношении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заповедник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1874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строгая охрана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 — это территория, где природу охраняют почти без вмешательства человека. Здесь действуют самые жёсткие ограничения, чтобы сохранить лесные экосистемы в естественном состоянии.
</a:t>
            </a:r>
            <a:endParaRPr lang="en-US" sz="845" dirty="0"/>
          </a:p>
        </p:txBody>
      </p:sp>
      <p:sp>
        <p:nvSpPr>
          <p:cNvPr id="11" name="Text 3"/>
          <p:cNvSpPr txBox="1"/>
          <p:nvPr/>
        </p:nvSpPr>
        <p:spPr>
          <a:xfrm>
            <a:off x="2515150" y="21874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на опасную деятельность
</a:t>
            </a:r>
            <a:pPr algn="l" indent="0" marL="0">
              <a:lnSpc>
                <a:spcPct val="80000"/>
              </a:lnSpc>
              <a:buNone/>
            </a:pPr>
            <a:r>
              <a:rPr lang="en-US" sz="8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такой территории нельзя рубить лес, охотиться, добывать полезные ископаемые, собирать редкие растения и проводить массовые экскурсии. Это помогает не нарушать природные связи.
</a:t>
            </a:r>
            <a:endParaRPr lang="en-US" sz="808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42341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видов
</a:t>
            </a:r>
            <a:pPr algn="l" indent="0" marL="0">
              <a:lnSpc>
                <a:spcPct val="80000"/>
              </a:lnSpc>
              <a:buNone/>
            </a:pPr>
            <a:r>
              <a:rPr lang="en-US" sz="8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особенно важны для старых лесов, болот, лишайников, мхов и животных, которым нужна тишина и нетронутая среда. Здесь легче удержать исчезающие виды.
</a:t>
            </a:r>
            <a:endParaRPr lang="en-US" sz="859" dirty="0"/>
          </a:p>
        </p:txBody>
      </p:sp>
      <p:sp>
        <p:nvSpPr>
          <p:cNvPr id="13" name="Text 5"/>
          <p:cNvSpPr txBox="1"/>
          <p:nvPr/>
        </p:nvSpPr>
        <p:spPr>
          <a:xfrm>
            <a:off x="2515150" y="42341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наблюдения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заповедниках учёные изучают, как живёт лес без сильного влияния человека. Такие наблюдения помогают понять, как экосистема восстанавливается после пожаров и других нарушений.
</a:t>
            </a:r>
            <a:endParaRPr lang="en-US" sz="845" dirty="0"/>
          </a:p>
        </p:txBody>
      </p:sp>
      <p:sp>
        <p:nvSpPr>
          <p:cNvPr id="14" name="Text 6"/>
          <p:cNvSpPr txBox="1"/>
          <p:nvPr/>
        </p:nvSpPr>
        <p:spPr>
          <a:xfrm>
            <a:off x="4665275" y="31625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 эталон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 считают образцом естественной природы. По его состоянию сравнивают изменённые участки леса и оценивают, насколько сильно человек повлиял на окружающую среду.
</a:t>
            </a:r>
            <a:endParaRPr lang="en-US" sz="8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заказник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важного участка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Заказник создают там, где нужно защитить отдельные виды, места их жизни или ценные природные участки. Это может быть лес, болото, пойма реки или место гнездования птиц.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Мягче, чем в заповеднике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охраны в заказнике обычно не такой строгий, как в заповеднике. Некоторые виды деятельности здесь разрешены, но только если они не наносят вреда природе.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животных и растений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заказники помогают сохранить лося, бобра, тетерева, глухаря и редкие лесные растения. Они особенно важны в местах зимовок, токовищ и миграционных путей.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воздействия человека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Заказник нужен там, где природу ещё можно использовать осторожно, но нельзя оставлять без защиты. Он помогает уменьшить влияние вырубок, шума, техники и беспокойства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Заповедник, заказник и национальный парк: основные отличия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разной может быть охрана природных территорий.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ценнее участок для сохранения природы без вмешательства, тем строже режим охраны и меньше разрешённых действий.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по географии и экологии; обобщение по видам ООПТ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смешанных лесах Европейской России тоже много охраняемых территорий. Здесь сохраняют берёзовые рощи, ельники, озёра и лесные болота, которые поддерживают влагу, служат убежищем для зверей и украшают ландшафт.
</a:t>
            </a:r>
            <a:endParaRPr lang="en-US" sz="909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единая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соединить на карте все такие территории, видно, что охрана нужна не только редким местам, но и обычным лесным участкам. Они образуют сеть, без которой лесной зоне трудно сохранять устойчивость.
</a:t>
            </a:r>
            <a:endParaRPr lang="en-US" sz="942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Сибирь под защитой
</a:t>
            </a:r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особенно заметны таёжные районы Сибири и Севера, где леса тянутся огромными массивами. Именно здесь охраняют участки с ельниками, сосняками, болотами и тихими речными долинами, важными для животных и птиц.
</a:t>
            </a:r>
            <a:endParaRPr lang="en-US" sz="893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зона России на карте охраняемых территорий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лесной зоне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 быстрее воздействие, тем труднее лесу восстановиться после повреждений.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 вырубки — самые опасные угрозы, потому что они резко сокращают лес и разрушают места обитания.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курса; оценка угроз в сравнительной форме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144" y="1691000"/>
            <a:ext cx="20842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57" y="169100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заповедники сохраняют лесные экосистемы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Старовозрастные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сохраняют старые деревья, которые редко встречаются в хозяйственных лесах. Они важны для многих птиц, насекомых и грибов, а также помогают поддерживать сложную структуру леса.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Мхи, лишайники и грибы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нетронутом лесу лучше сохраняются мхи, лишайники и грибы, которым нужны влажность, тень и старые стволы. Эти организмы чувствительны к вырубкам и загрязнению.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Естественное 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можно наблюдать, как падают деревья, появляется молодая поросль и разлагается древесина. Так лес сам обновляется, а почва постепенно становится плодороднее.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изучение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позволяют учёным наблюдать, как лес восстанавливается после пожаров и как меняется без сильного влияния человека. Такие данные нужны для охраны природы и лесовосстановления.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заказники помогают лесу и его обитателям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мест жизни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Заказники защищают места гнездования птиц, зимовки животных и участки, где растут редкие лесные растения. Это помогает видам спокойно жить и размножаться.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опасных работ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таких территориях могут ограничивать рубки, движение техники, охоту и другие виды деятельности. Благодаря этому лес меньше страдает от шума, разрушения почв и вытаптывания.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миграций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заказники на путях миграции зверей и в местах их переходов между участками леса. Без таких зон животным труднее находить корм и безопасные убежища.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уязвимых участков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Заказники создают там, где природе нужна помощь, но полное закрытие территории не требуется. Они позволяют сохранить важные места и одновременно учитывать жизнь людей рядом.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 охраняемая лесная территория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от изучения участка переходят к постоянной охране и контролю.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Керженский заповедник сохраняет лесные и болотные комплексы Нижегородского Поволжья. Его ландшафты сочетают хвойные леса, моховые болота и влажные низины, где особенно важны тишина и охрана. Такие места помогают сохранять природное равновесие и редких обитателей таёжной зоны.
</a:t>
            </a:r>
            <a:endParaRPr lang="en-US" sz="597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Таёжные болота и тихие сосняки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Дарвинский заповедник охраняет леса, болота и водно-болотные угодья на севере европейской части страны. Здесь соседствуют лесные массивы, озёрные берега и участки, важные для птиц и зверей. Именно такое разнообразие делает заповедник ценным природным эталоном.
</a:t>
            </a:r>
            <a:endParaRPr lang="en-US" sz="606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водоёмы северо-запада России
</a:t>
            </a:r>
            <a:endParaRPr lang="en-US" sz="928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Приокско-Террасный заповедник известен сосновыми борами, дубравами и участками пойменных лесов. Здесь можно увидеть редкие для средней полосы растения и проследить, как лес живёт без хозяйственного вмешательства человека. Это удобный пример для наблюдения за природой рядом с крупным городом.
</a:t>
            </a:r>
            <a:endParaRPr lang="en-US" sz="589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леса Подмосковья под защитой
</a:t>
            </a:r>
            <a:endParaRPr lang="en-US" sz="906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заповедников лесной зоны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появляются заказники лесной зоны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Выявление ценного участка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специалисты определяют место, где особенно важно сохранить лес, болото или редкий вид животных.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обследование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учёные изучают растения, зверей, птиц, границы их мест обитания и угрозы со стороны человека.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режима охраны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вводят ограничения: где можно находиться, что запрещено и как территория будет охраняться.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132997"/>
            <a:ext cx="3170700" cy="10771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разрешено и что запрещено в охраняемых лесах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действия помогают сохранять лес, а какие наносят ему прямой вред.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Разрешённые действия связаны с наблюдением и охраной, а запрещённые — с тем, что разрушает лесную среду и мешает животным.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охраны ООПТ и поведения в лесу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882" y="2191175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57" y="2191175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4557" y="2191175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9752" y="2204008"/>
            <a:ext cx="239100" cy="212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9240" y="2191175"/>
            <a:ext cx="238200" cy="23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Краснокнижные виды лесной зоны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079350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Орлан-белохвост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хищная птица зависит от чистых водоёмов и высоких деревьев рядом с ними. Сохранение берегов, лесов и тишины помогает виду выживать в природе.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7425" y="2668725"/>
            <a:ext cx="14562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Чёрный аист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редкая птица выбирает тихие лесные реки и заболоченные участки. Ей нужны старые деревья и спокойные места для гнездования, поэтому беспокойство человека особенно опасно.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27375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Рысь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лесной хищник избегает открытых и шумных мест, поэтому ему важны большие участки спокойного леса. Вырубки и дороги сокращают пространство, где рысь может жить и охотиться.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7050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Выдра обитает у чистых рек, озёр и ручьёв, где есть укрытия и достаточно пищи. Загрязнение воды и разрушение берегов быстро ухудшают её условия жизни.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238225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 башмачок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редкое лесное растение особенно уязвимо из-за сбора, вытаптывания и изменения влажности почвы. Оно лучше сохраняется там, где лес остаётся старым и мало нарушенным.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лес без охраны и под защитой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охраняемой территории природные процессы идут медленнее, но стабильнее: сохраняются старые деревья, валежник и укрытия для животных.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помогает лесу дольше сохранять природную структуру, а без неё лес быстрее теряет старые участки и биологическое разнообразие.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материалам о лесных ООПТ России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как главная лесная угроза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сгорает первым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быстро уничтожает траву, подрост, опавшую листву и гнёзда животных. После пожара лес теряет защитный покров, а почва становится более уязвимой к выветриванию и размыванию.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восстановление долгое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деревья вырастают снова, лесу нужно много лет, чтобы вернуть прежнюю густоту, влажность и состав обитателей. Иногда на это уходят десятилетия.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пожары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их вызывают сухая погода, пал травы, непотушенные костры и неосторожность людей. Иногда причиной становится гроза, но человеческий фактор остаётся одним из самых опасных.
</a:t>
            </a:r>
            <a:endParaRPr lang="en-US" sz="950" dirty="0"/>
          </a:p>
        </p:txBody>
      </p:sp>
      <p:sp>
        <p:nvSpPr>
          <p:cNvPr id="12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снизить риск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поведение в лесу, запрет на костры в опасных местах и быстрое сообщение о дыме помогают предотвратить крупный пожар. Профилактика здесь важнее тушения.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школьники помогают охране леса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лес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 сортировка мусора на природных территориях помогают не оставлять в лесу пластик, стекло и другие отходы. Это делает лес безопаснее для животных и чище для людей.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учатся не шуметь, не ломать ветки, не рвать редкие растения и не разводить костры там, где это запрещено. Такие привычки уменьшают вред природе.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восстановлении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посадке деревьев, сборе семян и работе школьных лесничеств показывает, как можно помогать лесу не только словами, но и конкретными делами.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о беде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замечены дым, огонь или свалки, важно сразу сообщить взрослым и спасателям. Быстрая реакция часто помогает предотвратить крупную проблему.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133023"/>
            <a:ext cx="3147000" cy="10690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связанные с охраной леса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охране леса участвуют специалисты с разными задачами: от контроля территории до изучения животных и предупреждения пожаров.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защищают не только лесники: нужна совместная работа людей, которые наблюдают, контролируют, исследуют и быстро реагируют на угрозы.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функций специалистов лесной охраны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охраняемые леса важны для будущего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наследие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заказники сохраняют редкие ландшафты, старые леса и виды, которые могут исчезнуть в обычной хозяйственной зоне. Это живая память природы.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 воздух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экосистемы удерживают влагу, очищают воздух и защищают почвы. Когда лес здоров, он лучше выполняет эти важные для людей функции.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Эталон для сравнения
</a:t>
            </a:r>
            <a:pPr algn="l" indent="0" marL="0">
              <a:lnSpc>
                <a:spcPct val="80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помогают учёным видеть, как должна выглядеть природная среда без сильного вмешательства человека. Это нужно для оценки изменений вокруг.
</a:t>
            </a:r>
            <a:endParaRPr lang="en-US" sz="958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Шанс на восстановление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защищённых лесов, тем легче природе оправляться после пожаров, вырубок и загрязнения. Сильная экосистема лучше выдерживает новые испытания.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сохраняется, когда его бережёт каждый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заказники и внимательное поведение людей работают вместе. Только так лесная зона сохраняет свои деревья, животных, чистую воду и способность восстанавливаться после бедствий.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2026-06-02T15:43:56Z</dcterms:created>
  <dcterms:modified xsi:type="dcterms:W3CDTF">2026-06-02T15:43:56Z</dcterms:modified>
</cp:coreProperties>
</file>