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темы на уроке английского языка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выражать мнение, слушать других и говорить уверенно на английском.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помогает использовать новые слова и грамматику в живой речи, готовит к устным ответам и учит быстро понимать собеседника. Для 9 класса это особенно полезно перед диалогами и проектами.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обсуждение нужно на уроке английского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обсуждения в 9 классе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Закрепить лексику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помогает лучше запомнить слова по темам school life, hobbies, environment, technology и healthy lifestyle, потому что ученики используют их в собственных ответах.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связную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ответа важно говорить не отдельными фразами, а 3–5 связанными предложениями. Это учит удерживать мысль и делать высказывание понятным для класса.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and, but, because, however, for example и so делают речь логичной. Они помогают показывать причины, сравнения и примеры без резких переходов между мыслями.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обсуждения и их роли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задаёт тему, объясняет задание и следит за временем. Он помогает классу не уходить от вопроса и поддерживает рабочий темп обсуждения.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Ученик-говорящий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Speaker высказывает своё мнение, объясняет его и приводит пример. Его задача — говорить ясно, по теме и достаточно кратко, чтобы ответ был удобен для обсуждения.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 и 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Partner задаёт уточняющий вопрос, соглашается или вежливо не соглашается. Остальные ученики слушают, сравнивают идеи и могут подключиться, если это нужно по заданию.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93397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помогают сделать разговор спокойным, понятным и полезным для практики устной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правила делают обсуждение организованным, уважительным и более полезным для тренировки английского языка.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устной речи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успешного обсуждения на уроке английского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обсуждению темы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уроке английского языка в 9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7198" y="2013314"/>
            <a:ext cx="228941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показывает главную мысль ответа. Он помогает сразу понять позицию ученика и делает обсуждение более ясным и собранным.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объясняет, почему тезис верен. Хороший ответ обычно содержит две причины, которые поддерживают мысль и не повторяют друг друга.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делает ответ убедительным и понятным. Это может быть ситуация из школы, личный опыт или знакомый факт, связанный с темой.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Тезис, аргумент и пример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хороший разговор зависит не только от говорения, но и от внимательного слушания, точных слов и вежливой реакции.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навыков важнее одной сильной стороны: обсуждение становится качественным, когда ученик и говорит, и слушает, и объясняет.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навыков устного общения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обсуждение на английском языке эффективным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говорящего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 помогает показать внимание и уважение. Когда ученик смотрит на собеседника, ему легче понять смысл сказанного и не потерять основную мысль.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реагировать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Yes, I see; That’s a good point; I understand your idea показывают, что вы слушаете. Такие реакции поддерживают разговор, не перебивая собеседника.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торопиться с 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другой ученик говорит, не стоит заранее придумывать реплику. Если думать только о своём ответе, можно пропустить важные слова и повторить уже сказанное.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запоминает главную мысль и отвечает по делу. Это делает диалог более содержательным и помогает обсуждению двигаться вперёд, а не повторяться.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слушать собеседника во время обсуждения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Невербальное поведение в разговоре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осанка, спокойный взгляд и открытые жесты показывают готовность участвовать в разговоре. Такое поведение помогает выглядеть уверенно и доброжелательно.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Кивки головой, улыбка и спокойные движения делают диалог более приятным. Невербальные сигналы помогают показать интерес к теме и уважение к собеседнику.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Скрещённые руки, отворачивание и хмурое лицо создают впечатление, что человек не хочет общаться. В обсуждении это мешает контакту и снижает доверие.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7043" y="2755985"/>
            <a:ext cx="3529916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устной речи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обсуждения на английском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речевые модели помогают быстрее включаться в разговор, точнее формулировать мысль и чувствовать себя увереннее во время обсуждения.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шаблоны экономят время на поиск слов и делают ответ более понятным, вежливым и логичным.
</a:t>
            </a:r>
            <a:endParaRPr lang="en-US" sz="13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обсуждению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объяснения не показывает, что ученик понял тему и умеет рассуждать. В обсуждении важно не ограничиваться одним словом, а добавлять причину или короткий пример.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 и уход от 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перебивает или говорит о другом, обсуждение теряет смысл и становится хаотичным. Важно слушать до конца и возвращаться именно к вопросу урока.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монолог мешает обмену мнениями и сбивает ход разговора. Лучше говорить по делу, делить мысль на несколько коротких предложений и оставлять место для ответа собеседника.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и тех же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использование слова good делает речь беднее и менее естественной. Лучше подбирать более точные слова, добавлять примеры и соблюдать вежливую форму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групповое обсуждение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ученики переходят от понимания темы к общему выводу.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знакомые темы легче обсуждать, потому что по ним у девятиклассников уже есть личный опыт, простые примеры и привычная лексика.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из повседневной жизни дают больше уверенных ответов и лучше подходят для устной практики.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уроков английского языка, 9 класс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обсуждаются на уроках английского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237" y="1767994"/>
            <a:ext cx="198270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7595" y="1767993"/>
            <a:ext cx="237925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36497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вопрос не перегружен лишними словами и сразу связан с темой обсуждения. Так собеседнику легче понять, о чём его спрашивают, и дать точный ответ.
</a:t>
            </a:r>
            <a:endParaRPr lang="en-US" sz="1322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причине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why помогают узнать, почему ученик так думает. Они делают разговор глубже и заставляют отвечать не одним словом, а объяснением своей позиции.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про пример показывают, может ли собеседник подтвердить мысль конкретной ситуацией. Это помогает сделать обсуждение более убедительным и понятным для класса.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сравнении и последствиях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вопрос о последствиях помогают развивать мысль дальше. Ученики не только называют мнение, но и объясняют, чем один вариант лучше другого.
</a:t>
            </a:r>
            <a:endParaRPr lang="en-US" sz="133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хорошие вопросы на английском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несогласия в учебном диалоге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признать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того, что покажите уважение к мнению собеседника. Фразы I see your point или I understand помогают смягчить несогласие и сохранить спокойный тон разговора.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назвать свою позицию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вежливого вступления можно коротко объяснить, почему вы думаете иначе. Подойдут формы I disagree, however… или I’m afraid I have a different opinion.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Закончить без 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спорить резко и не переходить на личные оценки. Лучше завершить ответ нейтральной фразой и вернуться к теме урока, чтобы диалог оставался полезным.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87737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обсуждения показывает не только правильность ответа, но и то, насколько ученик умеет слушать, аргументировать и говорить вежливо.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обсуждение заметно по ясной речи, уместной лексике и участию большинства учеников в разговоре.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устного общения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оценить качество обсуждения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темы в цифровой среде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и на онлайн-уроке лучше писать кратко и ясно, чтобы одноклассники быстро поняли мысль. Длинные сообщения труднее читать и отвечать на них.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переписке нужно следить за орфографией и пунктуацией. Аккуратный текст показывает уважение к собеседнику и помогает избежать недопонимания.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особенно важно не писать резко и не отвечать слишком эмоционально. Спокойные формулировки делают обсуждение безопасным и удобным для всех участников.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like, agree, disagree, because и for example помогают быстро строить ответ. Они особенно удобны, когда нужно написать мысль без лишних деталей.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делают мини-выступление ясным и убедительным.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устного ответа в школьной практике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Тезис, два аргумента и вывод помогают ученику говорить по плану, не терять мысль и звучать увереннее на уроке.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обсуждение на английском строится на подготовке, уважении и ясной логике. Если ученик умеет слушать, задавать точные вопросы и приводить примеры, его речь становится увереннее.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2026-05-31T12:26:45Z</dcterms:created>
  <dcterms:modified xsi:type="dcterms:W3CDTF">2026-05-31T12:26:45Z</dcterms:modified>
</cp:coreProperties>
</file>