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612750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Чередующиеся гласные в корнях -зар-/-зор- и -гар-/-гор-
</a:t>
            </a:r>
            <a:endParaRPr lang="en-US" sz="2649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408332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ударение, правило и способы быстро писать без 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корни важно знать уже в 5 классе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этими корнями встречаются часто, а безударные гласные в них слышатся неясно. Поэтому важно учиться выбирать букву не на слух, а по правилу.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корне -зар-/-зор- выбор гласной зависит от ударения: если оно падает на корень, пишется О, например: зори, зорька, озорной.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ударение не попадает на этот корень, пишется А: заря, зарница, зарево. Здесь важно смотреть не на звучание, а на место ударения в слове.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написание, найдите корень, поставьте ударение и сравните слово с однокоренным рядом. Так легче увидеть нужную букву и избежать ошибки.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 корня -зар-/-зор-
</a:t>
            </a:r>
            <a:endParaRPr lang="en-US" sz="302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8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корнем -зар-/-зор-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написание слов и место ударения в корне.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паре корней буква меняется в зависимости от ударения: под ударением — О, без ударения — 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правилу чередования гласных в корне -зар-/-зор-.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525064"/>
            <a:ext cx="6570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111" y="1451264"/>
            <a:ext cx="50490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-зар-/-зор- пишутся разные буквы
</a:t>
            </a:r>
            <a:endParaRPr lang="en-US" sz="215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чередование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в этих словах чередование гласных сложилось исторически, а затем закрепилось в современном правиле. Поэтому родственные слова могут писаться по-разному.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семья слов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общим корнем связаны между собой: заря — зори, зарница — зорька. Но форма слова и ударение меняют написание, хотя смысл остается близким.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важнее слуха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безударной позиции гласная звучит нечетко, поэтому нельзя полагаться только на слух. Правильную букву определяет орфографическое правило, а не произношение.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запоминать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буквы в родственных словах помогают различать формы и оттенки смысла. Это удобно при чтении и письме, особенно когда слова похожи по звучанию.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в словах заря и зарево: без ударения буква слышится неясно, поэтому некоторые ученики пишут по звучанию, а не по правилу.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Непростыми остаются зорька и озорной: в них нужно быстро найти корень и определить, падает ли ударение именно на нужную гласную.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озарять тоже требует внимания: при чтении оно может подсказывать неверную букву, если не проверить, какая часть слова является корнем.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полезно вслух подобрать однокоренное слово из того же ряда и сразу увидеть, какая гласная должна стоять в корне.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где легко ошибиться
</a:t>
            </a:r>
            <a:endParaRPr lang="en-US" sz="32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букву в корне -зар-/-зор-
</a:t>
            </a:r>
            <a:endParaRPr lang="en-US" sz="2483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проверке орфограммы.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корне -гар-/-гор- правило противоположное: без ударения пишется О. Так пишутся слова гореть, пригореть, загорелый, где гласная не находится под ударением.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ударением в этой паре корней пишется А: загар, нагар, выгарки. Поэтому здесь нельзя применять правило из пары -зар-/-зор-, хотя корни тоже чередуются.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путаться, сначала определите нужный корень, затем проверьте ударение. Только после этого выбирайте букву, потому что одинаковый способ для обеих пар не подходит.
</a:t>
            </a:r>
            <a:endParaRPr lang="en-US" sz="1187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 корня -гар-/-гор-
</a:t>
            </a:r>
            <a:endParaRPr lang="en-US" sz="32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корнем -гар-/-гор-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слова с местом ударения и нужной буквой.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написание тоже зависит от ударения, но в сильной позиции пишется А, а в слабой — 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правилу чередования гласных в корне -гар-/-гор-.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525" y="1438630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связь слов с корнем -гар-/-гор-
</a:t>
            </a:r>
            <a:endParaRPr lang="en-US" sz="2175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Горение и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-гор- чаще связан с огнем, теплом и процессом горения: гореть, загореться, пригореть. Эти слова легко объединяются по общему смыслу.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или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-гар- нередко обозначает результат действия: загар — след от солнца, нагар — след от горения. Такой смысл помогает лучше запомнить написание.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Ассоциация для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огонь, жар и следы после него, легче отличить слова с -гар- от слов с -гор-. Смысловая подсказка дополняет орфографическое правило.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пар корней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сопоставить правила и увидеть, что одинаковый приём проверки даёт разные результаты для двух групп слов.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 — ударение, но его влияние противоположно в каждой паре корней.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правило орфографии русского языка; без привязки к конкретному изданию.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пары относятся к чередующимся корням, поэтому букву нельзя выбирать только по слуху: нужно сначала найти корень и определить, где находится ударение.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корне -зар-/-зор- ударная гласная обозначается буквой О, а в безударной позиции пишется А. Именно так пишутся слова зорька и заря.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корне -гар-/-гор- правило обратное: под ударением пишется А, а без ударения — О. Это видно в словах загар и гореть.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разных условий одну пару нельзя проверять по образцу другой. Чтобы не ошибиться, важно запомнить оба правила и сравнивать слово только со своей группой.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похожи и чем отличаются эти правила
</a:t>
            </a:r>
            <a:endParaRPr lang="en-US" sz="26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через образы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 горизонте
</a:t>
            </a:r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как над полем появляется розовая заря и небо светлеет у самого горизонта. Этот образ помогает вспомнить корень -зар-/-зор-, связанный с рассветом, светом и яркостью.
</a:t>
            </a:r>
            <a:endParaRPr lang="en-US" sz="1774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костра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вообразите тёплый костёр, угли и тонкий дымок после огня. Такой сюжет подсказывает корень -гар-/-гор-, который связан с горением, жаром и результатом огня, например загаром или нагаром.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ошибаются, когда пишут по слуху: выбирают зоря вместо заря или ставят букву А в слове гореть, не проверив, где находится ударение.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написании
</a:t>
            </a:r>
            <a:endParaRPr lang="en-US" sz="3145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смешение родственных слов. Ученики могут перепутать загар и загореть или не заметить, что в разных формах корня правило меняется.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полезно подбирать слова одной группы и сравнивать их вслух. Тогда становится заметно, какая гласная должна стоять в корне по правилу.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орфограммы
</a:t>
            </a:r>
            <a:endParaRPr lang="en-US" sz="2775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буквы в корнях -зар-/-зор- и -гар-/-гор-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870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111" y="1451264"/>
            <a:ext cx="50490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чередующимися корнями
</a:t>
            </a:r>
            <a:endParaRPr lang="en-US" sz="2181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важнее звучания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корнях буква выбирается по условию написания, а не по тому, как слово слышится на слух. Это делает проверку более точной и надёжной.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 устройству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изучают -лаг-/-лож- и -раст-/-ращ-/-рос-. У них тоже есть особое правило, которое нужно применять к корню, а не к отдельному звуку.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анализ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написать слово без ошибки, школьник определяет корень, находит ударение и вспоминает правило. Такой подход помогает действовать спокойно и последовательно.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как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что в русском языке многие написания связаны между собой. Если понять принцип чередования, легче запоминать новые слова и проверять уже знакомые.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550117"/>
            <a:ext cx="3709500" cy="758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 двум парам корней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ударение и букву в корне — это самый короткий путь к правильному написанию.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парах решение зависит от ударения, но знак выбора буквы в каждой группе разный.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корнем -зар-/-зор- легко связать с рассветом, светом и утренним небом. Такой образ помогает вспомнить зорьку, зарю и другие близкие по смыслу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-гар-/-гор- чаще связан с огнём, теплом и горением. Сюда относятся слова гореть, пригореть, загореться, а также загар и нагар как следы действия огня.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группировать слова по смыслу, их легче не только запомнить, но и отличить друг от друга. Образ света подсказывает одну пару корней, а образ жара — другую.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объединяются по смыслу
</a:t>
            </a:r>
            <a:endParaRPr lang="en-US" sz="26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 закрепления
</a:t>
            </a:r>
            <a:endParaRPr lang="en-US" sz="2396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сравнить пары слов: заря — зори, зарница — зорька, загар — гореть. В каждом случае нужно сначала найти корень, а потом проверить, где стоит ударение.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полезны слова озарить, пригореть и нагар: они показывают, что похожее звучание не всегда означает одинаковое написание. Именно поэтому правило нужно применять отдельно к каждой паре корней.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корнях -зар-/-зор- и -гар-/-гор- буква зависит от ударения, но правила различаются. Если помнить образ, примеры и порядок проверки, писать эти слова станет намного легче.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2026-05-22T06:13:44Z</dcterms:created>
  <dcterms:modified xsi:type="dcterms:W3CDTF">2026-05-22T06:13:44Z</dcterms:modified>
</cp:coreProperties>
</file>