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общественной мысли XIX века: обзор и ключевые темы
</a:t>
            </a:r>
            <a:endParaRPr lang="en-US" sz="182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эпоха важных идей, изменивших общество и культуру.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перемены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Россия пережила отмену крепостного права и развитие промышленности. Новые идеи возникли под влиянием европейской науки и философии, стимулируя бурные обсуждения будущего страны и общества.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Консерватизм: основные идеи и защитники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консерватизма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опирался на сохранение монархии, православной веры и традиционных ценностей, отражая стремление избежать резких перемен и сохранить стабильность.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К. Н. Леонтьева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Леонтьев подчеркивал уникальность русского пути и важность исторической преемственности, выступая против западных реформ и революций.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С. С. Уварова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концепцию триединства "Православие — Самодержавие — Народность", ставшую идеологией консервативного общества России.
</a:t>
            </a:r>
            <a:endParaRPr lang="en-US" sz="106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идей и главных представителей консерватизма, либерализма, революционных учений, народничества и марксизма.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течений общественной мысли XIX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отражало разные взгляды на развитие общества и роль власти.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истории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Либерализм: идеи и влияние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выступали за гражданские свободы и реформирование власти через закон и права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было создание конституции и правового государства, что обеспечивало равенство и защиту личности.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либерализма вдохновляли реформы Александра II, включая отмену крепостного права и развитие образования.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справедливость Герцена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Герцен пропагандировал необходимость социальных перемен для равенства и справедливости в обществе.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Революционно-демократические идеи и их сторонники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коллективизм Чернышевского и Бакунина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обосновывал право на свободное самовыражение, а Бакунин отстаивал революцию как путь изменений.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Западничество: причины и идеи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утверждали, что Россия должна перенять достижения науки и культуры Запада для прогресса.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внедрение реформ и развитие институтов по европейскому образцу.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представители: Грановский, Боткин и Кавелин, которые внесли вклад в развитие исторической науки.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выступали за модернизацию экономики и общества, опираясь на опыт развитых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Славянофильство: национальная самобытность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выступали за сохранение русских традиций, опираясь на православную веру и духовные ценности.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считали, что Россия должна развиваться по своему уникальному пути, не копируя Запад, подчеркивая значимость сельской общины.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народничества: идеи и мотивы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сближения с народом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второй половины XIX века начала искать связь с крестьянством, считая его ключом к справедливому обществу. Народники активно участвовали в просветительской работе среди простых людей.
</a:t>
            </a:r>
            <a:endParaRPr lang="en-US" sz="793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крестьянской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Народники верили в силу сельской общины как основу будущей социалистической организации общества, поддерживая идеи коллективизма и взаимопомощи.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Лавров и Н. Михайловский развивали теории, подчеркивая необходимость аграрных реформ и активного участия интеллигенции в жизни народа.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народничества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годы: зарождается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начинает изучать крестьянскую жизнь, формируя первые концепции народнического движения как силы социальных изменений.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годы: "хождение в народ"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просветительская работа и агитация среди крестьян становятся главным методом борьбы за справедливость и реформы.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годы: укрепление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Народничество закрепляет основы коллективизма и общинного строя как модели справедливого общества, с акцентом на социалистические преобразования.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противоречия народнических идей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Марксисты сомневались в главенствующей роли крестьянства, указывая на неизбежное развитие капиталистических отношений в России и предсказывая падение устаревших форм общинной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Ф. М. Достоевский и Л. Н. Толстой подчеркивали сложность духовного мира народа, ставя под вопрос простые схемы социального преобразования и обращая внимание на нравственные аспекты.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народничества проходили в литературе и публицистике, где выявлялись его противоречия и неоднозначные последствия для российского общества и интеллигенции.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марксизма и его основные идеи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в России получил развитие благодаря работе Георгия Плеханова и созданию в 1883 году группы «Освобождение труда», ставшей центром распространения марксистских идей.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идеями были классовая борьба как движущая сила истории и роль рабочего класса как носителя будущих изменений и построения социализма.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отрицал существование монархии и неизбежность социальных реформ, настаивая на коренном преобразовании общества и государства.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стали оппозицией народничеству и послужили базой для возникновения социалистических партий и революционных движений в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марксизма на общественную и политическую жизнь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марксизма быстро распространялись среди интеллигенции и рабочих, стимулируя формирование политических организаций, таких как РСДРП, объединявшая сторонников разных течений.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РСДРП происходили споры между меньшевиками и большевиками, что отражало разные подходы к стратегии революционной борьбы и строительству социализма.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оказал влияние на революцию 1905 года, подготовив почву для последующих политических преобразований и активного участия масс в общественной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национальной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XIX века активно рассматривали вопрос о уникальном пути России, пытаясь определить ее национальную миссию и роль в мире. Они изучали связь традиций с будущим развития общества.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поиски и проблемы национального самосознания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и философские искания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Бердяева, Соловьёва и Чаадаева касались свободы, веры и взаимоотношений Востока и Запада, раскрывая глубокие внутренние противоречия и духовный поиск русского народа.
</a:t>
            </a:r>
            <a:endParaRPr lang="en-US" sz="8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общественной мысли и борьбе за права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XIX века инициировали создание просветительских кружков и образовательных групп, способствуя распространению знаний и борьбе за равноправие в различных сферах 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Активистки поднимали вопросы образования, права на труд и участия в общественной деятельности, что постепенно формировало основу для движения за женские права в России.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зарубежных идей на формирование российской мысли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общественная мысль XIX века активно черпала идеи из немецкого идеализма, французского утопического социализма и английского либерализма, адаптируя их к местным условиям.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 способствовало развитию новых направлений, которые соединяли европейские концепции с национальными особенностями русского общества и культуры.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сформировались оригинальные философские и политические теории, отражающие уникальные вызовы и запросы российского времени.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 интеллектуальная жизнь: кружки, журналы, общества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создавались литературные журналы, такие как «Современник» и «Вестник Европы», которые стали платформой для обсуждения общественных и культурных вопросов.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 литературные кружки, например, петрашевцы и Кружок братьев Критских, объединяли мыслящую элиту для совместного поиска решений и обмена идеями.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объединения способствовали широкому вовлечению интеллигенции в общественные процессы и культурное развитие страны.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и собрания становились местом дискуссий, где рождались новые теории и формировались взгляды на будущее России и общество в целом.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общественной мысли на культуру и образование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общественной мысли XIX века вдохновили многих писателей, поэтов и ученых, стимулируя появление новых культурных и научных достижений.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системе образования способствовали расширению доступа к знаниям и развитию общественной активности среди молодежи.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музеи, театры и библиотеки, что укрепляло культурное пространство и поддерживало рост интеллектуального потенциала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течения и трансформация общественной мысли к концу столетия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на базе различных идей сформировались новые направления, такие как конституционализм, выступавший за ограничение власти монархии.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Анархизм предлагал радикальные формы избавления от государственного контроля и строил общество на основе добровольных отношений.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Социал-демократия стала синтезом разных социалистических течений, акцентируя внимание на социальной справедливости и правах трудящихся.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новые течения подготовили почву для сложных философских и политических дебатов начала XX века, влияя на судьбу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общественной мысли XIX века в современной России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мысль XIX века создала широчайшую базу идей, которая определила развитие политической, культурной и социальной жизни России, формируя фундамент для современного общества и его ценностей.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2026-05-10T17:28:09Z</dcterms:created>
  <dcterms:modified xsi:type="dcterms:W3CDTF">2026-05-10T17:28:09Z</dcterms:modified>
</cp:coreProperties>
</file>