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167191"/>
            <a:ext cx="8604000" cy="2755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4825" y="566050"/>
            <a:ext cx="75345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71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Е. И. Замятин и рассказ «Огненное «А»»
</a:t>
            </a:r>
            <a:endParaRPr lang="en-US" sz="2971" dirty="0"/>
          </a:p>
        </p:txBody>
      </p:sp>
      <p:sp>
        <p:nvSpPr>
          <p:cNvPr id="6" name="Text 1"/>
          <p:cNvSpPr txBox="1"/>
          <p:nvPr/>
        </p:nvSpPr>
        <p:spPr>
          <a:xfrm>
            <a:off x="2948900" y="26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2781425" y="1337575"/>
            <a:ext cx="35814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Знакомство с автором и смыслом короткого рассказа о детских впечатлениях и яркой детали.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4470" y="249934"/>
            <a:ext cx="3937359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Евгений Замятин и в какое время он писал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14150"/>
            <a:ext cx="36120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Е. И. Замятин (1884—1952) жил в эпоху быстрых перемен: начала XX века, революций и новых городских реалий. Его проза ценит точность, краткость и детали — чтобы понять, как события отражаются внутри человека.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сведения об авторе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Евгений Замятин сначала учился на кораблестроителя и получил инженерное образование. Но главное дело жизни для него — литература: он выбрал писательство и стал автором рассказов, повестей и статей.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1932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текстах часто важны характер человека, его страхи, удивление и внутренний выбор. Замятин умеет показать, что самое интересное происходит не «снаружи», а в том, как герой воспринимает происходящее.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произведения нередко короткие, но содержательные: в небольшом объёме размещается много смысла. Поэтому читать Замятина полезно и интересно: вы учитесь замечать детали и связывать их с настроением героя.
</a:t>
            </a:r>
            <a:endParaRPr lang="en-US" sz="986" dirty="0"/>
          </a:p>
        </p:txBody>
      </p:sp>
      <p:sp>
        <p:nvSpPr>
          <p:cNvPr id="9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9535" y="249925"/>
            <a:ext cx="3982931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Замятин и мир детских впечатлений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518125" y="2017951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рассказах Замятина особенно ценны память, живые впечатления и необычные детали, которые долго не отпускают. Детская точка зрения помогает увидеть обычное как важное и заметить то, что взрослый бы пропустил.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518125" y="3144888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«Огненном «А»» сюжет не распадается на множество эпизодов: ключевым становится один яркий образ, связанный с детским восприятием. Для слайда подойдут портрет писателя, городская фотография начала XX века или рукописная страница.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представляет собой рассказ «Огненное «А»»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219550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«Огненное «А»» относится к малой прозе: это короткое литературное произведение. В таком тексте особенно важны одна основная ситуация, точная деталь и сильное впечатление, которое остаётся надолго.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260775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сразу выделяет необычную букву «А». В рассказе она не просто часть текста: становится «ключом», через который читатель постепенно понимает, почему маленький знак способен вызвать большое чувство.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3302000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показывает, как детская реакция может превратиться в память. Одна деталь запускает цепочку переживаний, и в конце остаётся ощущение, что событие было значимым не только внешне, но и внутренне.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рассказа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рассказ удерживает внимание не действием, а внутренним переживанием героя, которое «привязано» к одной запоминающейся детали.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показывает: смысл формируется из смеси памяти, впечатления и эмоций, а символ (буква и огонь) связывает эти части в единое целое.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Процентное распределение тем по учебному разбору слайда (согласно заданным долям).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и чувств в тексте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для анализа: как одна необычная деталь разрастается до сильного внутреннего вывода.
</a:t>
            </a:r>
            <a:endParaRPr lang="en-US" sz="111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17325" y="3409576"/>
            <a:ext cx="2151000" cy="9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Лидирующая тема — детство и память: поэтому символ буквы «А» становится меткой, которая помогает переживанию остаться в голове надолго.
</a:t>
            </a:r>
            <a:endParaRPr lang="en-US" sz="873" dirty="0"/>
          </a:p>
        </p:txBody>
      </p:sp>
      <p:sp>
        <p:nvSpPr>
          <p:cNvPr id="5" name="Text 1"/>
          <p:cNvSpPr txBox="1"/>
          <p:nvPr/>
        </p:nvSpPr>
        <p:spPr>
          <a:xfrm>
            <a:off x="1704481" y="3829375"/>
            <a:ext cx="3150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Процентное распределение тем по круговой диаграмме на слайде 6.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1369220" y="628297"/>
            <a:ext cx="38214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2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35%
</a:t>
            </a:r>
            <a:endParaRPr lang="en-US" sz="6293" dirty="0"/>
          </a:p>
        </p:txBody>
      </p:sp>
      <p:sp>
        <p:nvSpPr>
          <p:cNvPr id="7" name="Text 3"/>
          <p:cNvSpPr txBox="1"/>
          <p:nvPr/>
        </p:nvSpPr>
        <p:spPr>
          <a:xfrm>
            <a:off x="1369225" y="1898350"/>
            <a:ext cx="3821400" cy="9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доля внимания в тексте связана с тем, как детская память закрепляет впечатления.
</a:t>
            </a:r>
            <a:endParaRPr lang="en-US" sz="1842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1025" y="1035882"/>
            <a:ext cx="3831300" cy="22523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1100" y="1037134"/>
            <a:ext cx="3945000" cy="22498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848825" y="3496450"/>
            <a:ext cx="33189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«Знак, который вспыхивает в памяти»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одна буква или маленький штрих кажется не просто частью текста, а событием. В «Огненном «А»» деталь работает как огонёк: сначала привлекает взгляд, затем вызывает чувство, и в итоге становится тем, что ребёнок запоминает на годы.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964150" y="3496450"/>
            <a:ext cx="33189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«Как обычное превращается в удивительное»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коротком рассказе важнее всего не длина сюжета, а точный предмет, который меняет настроение. Буква «А» здесь будто нарисована так, что её хочется рассмотреть: она подсказывает, где спрятан смысл, и почему детское удивление так цепко.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деталь рассказа
</a:t>
            </a:r>
            <a:endParaRPr lang="en-US" sz="2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900" y="2121415"/>
            <a:ext cx="4452300" cy="12571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в рассказе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018700" y="1547875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делают описание не просто «фактом», а переживанием: читатель быстрее понимает эмоцию героя и легче запоминает главную деталь.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18700" y="2834450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Комбинация выразительных средств превращает небольшую историю в запоминающуюся: эмоция героя становится частью смысла, а ключевая деталь — главным носителем идеи.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67900" y="4044250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разбор художественных средств (по заданной структуре слайда).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короткого рассказа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875750"/>
            <a:ext cx="19791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обстановка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показана привычная ситуация, где ничто не обещает необычного. Детали мира вокруг героя выглядят буднично, и внимание сосредоточено на том, как именно он это замечает.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359600" y="1875750"/>
            <a:ext cx="19791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необычной детали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возникает одна яркая вещь — необычная деталь, которая сразу выделяется на фоне остального. Она словно «ломает» привычность и заставляет героя остановиться и присмотреться.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449200" y="1875750"/>
            <a:ext cx="19791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чувства героя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появления детали удивление постепенно растёт. Внутри героя накапливается напряжение: он уже не просто видит, а переживает, как меняется смысл происходящего для него.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538817" y="1875750"/>
            <a:ext cx="19791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Запоминающийся итог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финале остаётся сильное впечатление и осмысление. Маленький эпизод превращается в важную для памяти картину, поэтому рассказ заканчивается не действием, а внутренним выводом.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69335" y="1592249"/>
            <a:ext cx="951000" cy="951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77137" y="1592249"/>
            <a:ext cx="951000" cy="951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143987" y="1592249"/>
            <a:ext cx="713250" cy="951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и его переживания
</a:t>
            </a:r>
            <a:endParaRPr lang="en-US" sz="2212" dirty="0"/>
          </a:p>
        </p:txBody>
      </p:sp>
      <p:sp>
        <p:nvSpPr>
          <p:cNvPr id="11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265800" y="3403900"/>
            <a:ext cx="2558100" cy="11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17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Удивление
</a:t>
            </a:r>
            <a:pPr algn="ctr" indent="0" marL="0">
              <a:lnSpc>
                <a:spcPct val="115000"/>
              </a:lnSpc>
              <a:buNone/>
            </a:pPr>
            <a:r>
              <a:rPr lang="en-US" sz="7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сначала реагирует удивлением: необычная деталь выбивается из привычного ряда. Его взгляд фиксирует то, что другим могло бы показаться случайным, и потому чувство сразу «цепляется» за образ.
</a:t>
            </a:r>
            <a:endParaRPr lang="en-US" sz="1117" dirty="0"/>
          </a:p>
        </p:txBody>
      </p:sp>
      <p:sp>
        <p:nvSpPr>
          <p:cNvPr id="13" name="Text 3"/>
          <p:cNvSpPr txBox="1"/>
          <p:nvPr/>
        </p:nvSpPr>
        <p:spPr>
          <a:xfrm>
            <a:off x="3373601" y="3403900"/>
            <a:ext cx="2558100" cy="11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17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Тревога
</a:t>
            </a:r>
            <a:pPr algn="ctr" indent="0" marL="0">
              <a:lnSpc>
                <a:spcPct val="115000"/>
              </a:lnSpc>
              <a:buNone/>
            </a:pPr>
            <a:r>
              <a:rPr lang="en-US" sz="7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развития эпизода появляется тревога. Это не громкие события, а внутреннее напряжение: герой понимает, что в происходящем есть скрытая значимость, и пытается её осмыслить.
</a:t>
            </a:r>
            <a:endParaRPr lang="en-US" sz="1117" dirty="0"/>
          </a:p>
        </p:txBody>
      </p:sp>
      <p:sp>
        <p:nvSpPr>
          <p:cNvPr id="14" name="Text 4"/>
          <p:cNvSpPr txBox="1"/>
          <p:nvPr/>
        </p:nvSpPr>
        <p:spPr>
          <a:xfrm>
            <a:off x="6221550" y="3403900"/>
            <a:ext cx="2558100" cy="11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17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Запоминание
</a:t>
            </a:r>
            <a:pPr algn="ctr" indent="0" marL="0">
              <a:lnSpc>
                <a:spcPct val="115000"/>
              </a:lnSpc>
              <a:buNone/>
            </a:pPr>
            <a:r>
              <a:rPr lang="en-US" sz="7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остаётся запоминание. Важен не только результат, но и путь переживаний: рассказ показывает, как один миг становится для героя личной опорой памяти и понимания.
</a:t>
            </a:r>
            <a:endParaRPr lang="en-US" sz="111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настроения в рассказе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в тексте движутся не от внешнего конфликта, а от внутреннего отклика на деталь: герой всё внимательнее «считывает» её смысл.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рассказ может создавать сильную эмоциональную дугу: впечатление усиливается постепенно и затем закрепляется выводом в памяти.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Схематические значения, отражающие логику эмоционального развития в тексте (оценка по школьному разбору).
</a:t>
            </a:r>
            <a:endParaRPr lang="en-US" sz="75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памяти и детства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5775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детство связано с тем, как впечатления держатся в памяти долгие годы. Даже небольшая вещь может казаться событием, потому что детское восприятие особенно чувствительно к яркости и неожиданности.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2449790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Замятина детские чувства не сводятся к одному настроению. В них одновременно живут удивление, страх и радость: герой не отделяет эмоции друг от друга, а переживает их вместе.
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4633805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в тексте работает как «внутренняя картинка». Деталь, однажды замеченная, возвращается позже смыслом, и именно поэтому прошлое не исчезает, а становится частью характера и понимания мира.
</a:t>
            </a:r>
            <a:endParaRPr lang="en-US" sz="886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6817826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изображение детства делает рассказ глубже: читатель видит, что взрослость начинается с первых сильных впечатлений. Именно поэтому память становится не фоном, а ключом к смыслу произведения.
</a:t>
            </a:r>
            <a:endParaRPr lang="en-US" sz="88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3750" y="1073232"/>
            <a:ext cx="7896500" cy="2229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рассказа и их значение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878725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что смысл создают не только события, но и знаки — огонь, буква, цвет и название, которые направляют внимание читателя.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93508" y="3878700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знаки подобраны так точно, читатель начинает читать рассказ «в двух слоях»: через событие и через символ, который объясняет, почему эпизод запомнился.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379225"/>
            <a:ext cx="36489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анализу образов в рассказе «Огненное «А»» (сопоставление символов и функций в тексте).
</a:t>
            </a:r>
            <a:endParaRPr lang="en-US" sz="75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1808" y="196650"/>
            <a:ext cx="4189833" cy="4719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3668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Замятина: точность и образность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733625"/>
            <a:ext cx="3453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слова и видимый образ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Проза Замятина опирается на точные слова и заметные детали: читатель как будто рассматривает предметы очень близко. Формулировки звучат собранно, но образ остаётся ярким и легко запоминается.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014341"/>
            <a:ext cx="3453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за простотой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в тексте есть скрытая глубина: простая форма ведёт к важному выводу. Для соответствующего визуала подойдут страница старой книги, рукопись или печатный фрагмент начала XX века.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анализа рассказа на уроке литературы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анализа выстраивается вокруг ключевых элементов короткого текста: слово, образ, чувства героя и вывод.
</a:t>
            </a:r>
            <a:endParaRPr lang="en-US" sz="11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рассказ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5800" y="1233087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учит замечать детали, которые могут хранить большой смысл. Даже маленький знак в тексте способен стать «ключом», если внимательно следить за тем, как герой реагирует на него.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65800" y="2107697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подчёркивает ценность памяти и внимательности. Важным оказывается не масштаб события, а то, как оно откликается внутри человека и остаётся в сознании надолго.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265800" y="2982330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развивает умение видеть в простом предмете нечто значительное. Читатель учится связывать описание с чувствами, а впечатление — с возможным выводом.
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265800" y="3856958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Наконец, рассказ показывает силу литературы: она превращает небольшой эпизод в серьёзное размышление. Через переживания героя читатель понимает себя и свои реакции на необычное.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рассказ интересен школьникам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привлекают короткий формат и необычное название: они обещают быстрый вход в сюжет и заставляют искать смысл буквы «А».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показывает: произведение легко читать из‑за небольшого объёма, близкой темы детства и выразительных деталей, поддерживающих интерес.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аргументов для школьной аудитории (5/4 как условные показатели).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2500" y="1516357"/>
            <a:ext cx="7239000" cy="12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значение рассказа «Огненное «А»»
</a:t>
            </a:r>
            <a:endParaRPr lang="en-US" sz="4012" dirty="0"/>
          </a:p>
        </p:txBody>
      </p:sp>
      <p:sp>
        <p:nvSpPr>
          <p:cNvPr id="5" name="Text 1"/>
          <p:cNvSpPr txBox="1"/>
          <p:nvPr/>
        </p:nvSpPr>
        <p:spPr>
          <a:xfrm>
            <a:off x="2581800" y="2936899"/>
            <a:ext cx="39804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«Огненное «А»» соединяет детское впечатление, яркий образ и глубокий смысл. Важны название, главная деталь, чувства героя и символика огня и буквы — так маленькая подробность говорит о памяти и человеке.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2026-05-12T20:14:40Z</dcterms:created>
  <dcterms:modified xsi:type="dcterms:W3CDTF">2026-05-12T20:14:40Z</dcterms:modified>
</cp:coreProperties>
</file>