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карта: что она умеет показывать
</a:t>
            </a:r>
            <a:endParaRPr lang="en-US" sz="287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пространство понятным и точным языком.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карта и что важно уметь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не только находить объекты, но и понимать территорию: где она расположена, как далеко ехать и какой там рельеф. Чтобы читать карту без ошибок, нужно знать масштаб, легенду, стороны света и координаты.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модель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Уменьшенная модель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уменьшает участок Земли, сохраняя взаимное расположение объектов. Поэтому по ней можно увидеть, где находится город, река или дорога, и как они связаны друг с другом.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связи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 карте не случайно: оно передаёт форму территории, расстояния между объектами и их положение относительно друг друга. Это делает карту удобной для сравнения мест.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легко определить, какие объекты находятся рядом, а какие далеко. Она помогает сравнивать страны, регионы и районы без необходимости видеть местность лично.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объединяет сведения о природе и населении в одном изображении. Поэтому с её помощью можно быстро найти дорогу, реку, границу или горный хребет.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карта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карты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сообщает, о какой территории и теме идёт речь. По нему сразу понятно, что именно изображено: страна, регион, город или отдельный природный объект.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сетка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означают цвета, линии и значки. Сетка и координатные линии помогают точно находить объекты и определять их положение.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расстоянием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карта уменьшает реальную местность. Благодаря ему можно измерять расстояния и понимать, насколько подробно переданы объекты.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изображения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ограничивает участок, который попал на изображение. Она помогает понять, где заканчивается одна территория и начинается другая, не смешивая разные области.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Масштаб: как читать расстояния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запись масштаба: численный вид показывает отношение, а именованный сразу переводит его в понятные единицы длины. Это помогает не путать карту и местность.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масштаба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помнить правило: чем меньше число в знаменателе, тем подробнее изображение. Такая карта показывает больше деталей и удобнее для изучения небольшой территории.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Подробность изображения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измеряют расстояние на карте линейкой или циркулем. Полученную длину в сантиметрах переводят в реальное расстояние по указанному масштабу.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на карте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нужна всегда: если, например, 1 см соответствует 1 км, то 4 см на карте означают 4 км на местности.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 реальность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и ориентация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большинстве карт север расположен сверху, юг — снизу, восток — справа, запад — слева. Такое расположение помогает быстро понять, куда двигаться.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карты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показывает направление на север и помогает сверить карту с реальной обстановкой. Это особенно полезно в походе, на экскурсии или при работе с незнакомой территорией.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компасу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нужны, чтобы сравнивать карту с местностью и выбирать правильное направление. Без них легко перепутать правый и левый поворот или ошибиться с маршрутом.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Координаты: широта и долгота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показывает, насколько точка удалена от экватора к северу или югу. На карте её читают по горизонтальным линиям и подписанным значениям.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указывает положение к востоку или западу от нулевого меридиана. Её определяют по вертикальным линиям, которые образуют координатную сетку.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 парой чисел, чтобы найти точку без догадок. Такой способ позволяет точно определить город, остров, перекрёсток или любой другой объект на карте.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город по координатам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объекта по координатной сетке и подписям карты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искажают Землю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вместо шара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плоская карта переносит шарообразную поверхность Земли на лист или экран. Из-за этого полностью сохранить всё сразу невозможно, и часть свойств меняется.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 — Гренландия: на некоторых картах она кажется очень большой, хотя по площади значительно меньше, чем выглядит на плоском изображении.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меняется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искажаются площадь, форма и расстояния. Поэтому большие территории выглядят не так, как в действительности, особенно если сравнивать разные районы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на картах часто отсчитывают от этой отметки: так легче сравнивать горы, равнины и впадины.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м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 служит отправной точкой для измерения высот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и крутизна склонов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с одинаковой высотой над уровнем моря. По ним можно понять, где поверхность ровная, а где поднимается или опускается.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линии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горизонтали расположены близко друг к другу, склон крутой. Большой промежуток между линиями означает более пологий рельеф и спокойный подъём.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расстояние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линии со штрихами внутрь показывают впадину. Такой знак помогает отличить понижение рельефа от обычной возвышенности на карте.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Впадина на карте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горизонтали без штрихов обычно обозначают холм или вершину. По форме линий можно определить, где возвышенность становится выше.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 и вершина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 политические карты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основных типов карт помогает понять, зачем они нужны и что именно на них выделяют.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объясняет природные особенности, а политическая — административное деление и населённые центры.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обобщение по физическим и политическим картам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карты: одна тема, много данных
</a:t>
            </a:r>
            <a:endParaRPr lang="en-US" sz="284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карта выделяет один признак территории, поэтому помогает быстро увидеть распределение 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может раскрывать разные процессы, если выбрать правильную тему и способ условного показа.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видов тематических карт, учебное обобщение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 карте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Точечные, линейные и площадные знаки помогают заменить реальные объекты простыми изображениями. Так карта остаётся компактной и при этом понятной.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обозначений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условные знаки, тем легче сравнивать объекты и быстро находить нужную информацию без длинного описания.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символ на разных картах может означать разное, поэтому всегда нужно смотреть на подписи и условные обозначения рядом с картой.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карты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Линиями показывают дороги, реки и границы, а цветными пятнами — леса, пустыни, моря или другие большие территории. Форма знака важна не меньше цвета.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линии и пятна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Легенда: ключ к символам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все символы карты: цвета, линии, стрелки и значки. Без неё даже аккуратная карта может быть прочитана неправильно.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легенда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в легенде нужный знак, затем проверяют его на самой карте. Такой порядок помогает не перепутать объекты и не сделать ошибочный вывод.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карте есть несколько цветов или линий, легенда показывает различия между ними. Это особенно важно для рельефа, дорог и границ.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карт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легенды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смотрит только на название карты и забывает проверить легенду. Из-за этого один и тот же знак можно понять совсем неверно.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масштабе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перепутать численный и именованный масштаб. Тогда расстояние на местности получается слишком большим или слишком маленьким.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ориентация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направление читают без учёта сторон света и начинают движение не туда. Это особенно мешает при работе с маршрутом и схемой местности.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координатах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тоже легко перепутать местами: сначала читают широту, потом долготу. Если порядок нарушить, нужная точка окажется в другом месте.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по шагам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картой на уроке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и GIS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можно быстро менять масштаб, искать адреса и строить маршрут. Это удобно, когда нужно сопоставить карту с реальной дорогой или районом города.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GIS удобно сравнивать изменения во времени и делать выводы по нескольким признакам сразу. Бумажная карта так не умеет.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 сравнение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GIS-системы добавляют к карте слои данных: дороги, рельеф, население, границы и другие сведения. Их можно включать и выключать по задаче.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информации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Мини-задание по карте-схеме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только по данным карты-схемы без внешнего поиска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говорит, если уметь читать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становится понятной, когда читатель умеет видеть в ней не рисунок, а точную модель пространства. Эти навыки помогают уверенно находить объекты, сравнивать территории и проверять свои выводы.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2026-07-26T17:16:59Z</dcterms:created>
  <dcterms:modified xsi:type="dcterms:W3CDTF">2026-07-26T17:16:59Z</dcterms:modified>
</cp:coreProperties>
</file>