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Древнее Междуречье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— колыбель древнейших цивилизаций между Тигром и Евфратом.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и исторический контекст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Междуречье, расположенное в современном Ираке, зародилось около 4000 г. до н. э. Жаркий климат и плодородные земли сделали регион привлекательным для первых поселений и развития сельского хозяйства.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городов-государств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Ур — центр древних ремесел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Ур вырос вдоль Евфрата и стал важным центром ремесленников и торговцев. Здесь строились храмы и жилые кварталы, объединённые системой управления царя и жрецов.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Урук — первый большой мегаполис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Урук считается одним из первых крупных городов с населением до 50 тысяч человек. Развитая инфраструктура включала стены, каналы и площади для собраний.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Лагаш — укреплённый город-государство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Лагаш известен своими крепостными стенами и административными реформами. Царская власть и храмовые культы играли важную роль в его развитии.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орошение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Тигр и Евфрат создавали уникальный климат и обеспечивали плодородные земли. Жители строили дамбы и каналы, чтобы контролировать воду и защититься от наводнений.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позволила получать высокие урожаи ячменя и пшеницы, обеспечивая стабильное питание для растущих городов и поддерживая социальное развитие региона.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изобретения и технологии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 гончарный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3500 г. до н. э. изобретение колеса дало толчок развитию транспорта и ремесел. Гончарный круг позволил создавать качественную керамику быстрее и удобнее.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Ирригация и бронзовые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первых каналов обеспечило эффективный полив полей. Использование бронзы привело к созданию прочных орудий и оружия, что укрепило экономику и безопасность.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Древнего Междуречья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(около 4000 г.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области Междуречья заселили шумеры — основатели городов, первые писцы и законодатели.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Аккадцы и Саргон Великий (около 2334 г.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Аккадцы объединили регион в первую империю под властью Саргона, расширив культурное влияние Междуречья.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Вавилоняне (с XIV века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стал центром науки и культуры, особенно при царе Хаммурапи, разработавшем знаменитый кодекс законов.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(IX–VII века до н. э.)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создали мощное военное государство, распространив власть и архитектурные достижения на обширные территории.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семьи и повседневная жизнь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строились из сырцового кирпича с плоскими крышами, а узкие улицы создавали целые лабиринты. Семья была основой общества, где дети учились ремеслам и домашнему хозяйству.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имели право владеть имуществом и наследовать, что свидетельствует о заметной роли в экономике и семейной жизни древних мещан.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законы и правовая система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Ур-Намму был одним из первых сводов законов и регулировал вопросы собственности и наказания за преступления.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закон Липит-Иштар дополнил правовую систему и усиленно регулировал семейные и гражданские отношения.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законы фиксировались на глиняных табличках клинописью, делая их доступными для грамотных и обеспечивая публичность правил.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продукты питания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хранения и разнообразие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Применялись специальные способы хранения урожая: изготовление фиников, мёда и выпекание хлеба позволяло сохранить продукты долгое время.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и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Ячмень, горох и чечевица занимали важное место в питании. Разводили овец, коз и рыбачили, обеспечивая разнообразие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Зиггураты и религиозная архитектура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 в Ур — храм-столп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Храмовый зиккурат в Ур, построенный в XXI веке до н. э., достигал около 30 метров в высоту. Он служил не только как место поклонения, но и как административный центр, символизируя власть бога и царя.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зиккуратов в жизни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были ступенчатыми башнями, где проходили религиозные обряды и хранились священные записи. Эти сооружения играли важную роль в объединении общества вокруг общих верований.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письменности: клинопись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Клинопись была изобретена около 3200 года до н. э. в Междуречье как способ записи на влажных глиняных табличках с помощью тростниковых палочек. Это стало важным прорывом для хранения информации.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использовали систему клиноподобных знаков для фиксирования хозяйственных сделок, законов и литературных произведений. Благодаря этому знания передавались от поколения к поколению и сохранялись в течение тысячелетий.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Хаммурапи с 1792 по 1750 год до н. э. вошло в историю благодаря созданию первого в мире свода законов — Кодекса Хаммурапи.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42 года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продолжалось царствование Хаммурапи, ознаменовавшееся значительными законодательными реформами.
</a:t>
            </a:r>
            <a:endParaRPr lang="en-US" sz="127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Вавилоне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в науке и математике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Междуречье была разработана шестидесятеричная система счисления, которая облегчала вычисления и заложила основы современных измерений времени и углов.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календари, учитывающие лунные и солнечные циклы, что помогало в сельскохозяйственном планировании и проведении религиозных обрядов.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Астрономы наблюдали движение Луны и планет, составляя таблицы умножения и предсказывая небесные явления, что способствовало развитию науки и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образование в Междуречье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писцов проходило в эдуббах — специализированных школах, где будущие специалисты изучали клинопись и основы математики с раннего возраста.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учеников — мальчики из зажиточных семей — проходили строгий педагогический контроль и запоминали большое количество текстов на глиняных табличках.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применяли дисциплину и наказания за ошибки, что помогало сохранять высокий уровень подготовки и строгость обучения.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письма, школьники изучали хозяйственные и юридические документы, чтобы уметь вести дела в государстве и храме.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 в Древнем Междуречье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торговые пути от Междуречья до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караваны пересекали сотни километров, доставляя медь, драгоценности и древесину из удалённых регионов. Торговцы обменивались товарами, расширяя экономические связи и культурные контакты.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как торговые артерии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каналы не только орошали поля, но и служили удобными маршрутами для перевозки зерна и шерсти между городами, что способствовало росту богатства и развитию городских центров.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договоры для защиты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заключали письменные соглашения на глиняных табличках, что обеспечивало юридическую защиту сделок и регулировало ответственность участников торгов.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 религия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пантеоне древних шумеро-вавилонских богов выделялись Энлиль – бог ветра и воздуха, Иштар – богиня войны и плодородия, отражающие важнейшие аспекты жизни и природы.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 имел своего покровителя среди богов, чьи храмы и жертвоприношения занимали центральное место в религиозной и общественной жизни, влияли на политику и культуру.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армия и войны междугородов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Владыки городов-государств обладали верховной властью, однако жрецы играли ключевую роль, контролируя храмы и церемонии, поддерживая легитимность власти.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возникали конфликты между городами за контроль над водными ресурсами и плодородными землями, что приводило к частым междоусобным войнам.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состояли из пехотинцев, экипированных копьями и луками, а также колесничих, использовавшихся в боевых столкновениях для мобильности и внезапности.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значительную часть сил составляли строители укреплений и защитных сооружений, что обеспечивало долговременную оборону городов.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искусство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Клинописные таблички – окна в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Раскопанные таблички содержат хозяйственные отчёты, законы и мифы. Они позволяют понять язык, культуру и устройство общества древних месопотамцев, раскрывая тайны эпохи.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украшения и статуэтки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изделия и фигурки демонстрируют высокий уровень мастерства и религиозные представления, символизируя власть и почитание божеств в повседневной жизни.
</a:t>
            </a:r>
            <a:endParaRPr lang="en-US" sz="99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Цилиндрические печати и художественные орнаменты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Печати с гравировками служили отличительной маркой личности или организации. Их сложные узоры отражают сложный символизм и эстетику, характерные для Междуречья.
</a:t>
            </a:r>
            <a:endParaRPr lang="en-US" sz="9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Междуречья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системы, разработанные в Междуречье, до сих пор вдохновляют методы орошения в регионах с похожим климатом и почвами.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законодательство, заложенные в древних кодификациях, стали фундаментом для развития правовых и культурных традиций на протяжении тысячелетий.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приёмы, такие как зиггураты и кирпичное строительство, оказали влияние на последующие цивилизации и сохранились как памятники мировой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Древнего Междуречья для истории человечества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— источник древнейших достижений, сформировавших основы цивилизации. Его культурное и научное наследие продолжает вдохновлять и обучать будущие поколения во всём мире.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2026-05-10T11:01:29Z</dcterms:created>
  <dcterms:modified xsi:type="dcterms:W3CDTF">2026-05-10T11:01:29Z</dcterms:modified>
</cp:coreProperties>
</file>