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Плазменные миры, рождающие свет, элементы и эволюцию Галактики.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природа звёзд: от плазмы до сверхновых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 — ключ к устройству Вселенной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звёзды, астрономы проверяют теории о плазме, ядерных реакциях и происхождении элементов. Именно звёзды помогают измерять расстояния, определять возраст систем и понимать, как формируются планеты и галактики.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 с физической точки зрения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Плазменная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 — это огромный шар ионизированного газа, где атомы потеряли часть или все электроны. В таком веществе поведение определяется не только температурой, но и электрическими зарядами.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сил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стремится сжать звезду, а давление горячей плазмы противодействует этому сжатию. Благодаря этому балансу звезда сохраняет устойчивую форму и не коллапсирует мгновенно.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энергия возникает в центре звезды, где идут термоядерные реакции. Выделившееся тепло и излучение затем постепенно проходят через внутренние слои к поверхности.
</a:t>
            </a:r>
            <a:endParaRPr lang="en-US" sz="1249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областях энергия идёт наружу в виде фотонов, в других — переносится движением вещества. Способ переноса зависит от температуры, плотности и прозрачности звёздной материи.
</a:t>
            </a:r>
            <a:endParaRPr lang="en-US" sz="1159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параметров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каждой звезды определяется её массой, химическим составом и этапом эволюции. Поэтому две звезды одного цвета могут сильно различаться по размерам, светимости и внутреннему устройству.
</a:t>
            </a:r>
            <a:endParaRPr lang="en-US" sz="11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звезды: ядро, оболочки и атмосфера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ядре при температурах порядка 10–15 миллионов Кельвинов запускаются термоядерные реакции. Здесь водород превращается в гелий, а у более массивных звёзд включаются иные циклы синтеза.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Лучистая зона переносит энергию главным образом фотонами, которые многократно поглощаются и переизлучаются. В конвективной зоне горячее вещество поднимается вверх, а более холодное опускается вниз.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образуют фотосферу, хромосферу и корону. Именно фотосфера даёт основную часть видимого света, а верхние слои важны для наблюдения активности и магнитных процессов.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массивных звёзд внутренние температуры выше, поэтому в их ядрах часто доминирует CNO-цикл. Устройство звезды меняется от ядра к поверхности и зависит от её массы.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задаёт внутреннюю температуру и темп расходования водорода. Поэтому небольшие звёзды живут долго, а массивные быстро сжигают топливо и становятся очень яркими.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оценки по звёздной эволюции; значения приведены для наглядного сравнения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как главный параметр звезды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масса, тем выше светимость и тем короче жизнь звезды; именно масса определяет её эволюционный темп.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цвет и спектральные классы звёзд
</a:t>
            </a:r>
            <a:endParaRPr lang="en-US" sz="2792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 холодные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отражает температуру её фотосферы: бело-голубые звёзды горячее, а красные — холоднее. Это связано с тем, на каких длинах волн максимум излучения приходится на видимый диапазон.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O–B–A–F–G–K–M упорядочивает звёзды по убыванию температуры поверхности. Она удобна для сравнения звёзд разного типа и быстро показывает, где находятся самые горячие и самые холодные объекты.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диапазоны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O превышает 30 000 K, класс G составляет примерно 5 500–6 000 K, а класс M лежит в пределах 2 500–3 500 K. Эти различия хорошо заметны по цвету звезды.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как паспорт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 позволяют определить не только температуру, но и химический состав, степень ионизации и особенности атмосферы. Поэтому спектр звезды служит её физическим «паспортом».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температура связана с цветом и типичными представителями звёзд.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температуры звезда обычно становится более голубой, яркой и массивной; класс M наиболее многочислен, а класс O — наиболее редок.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звёзд разных спектральных классов
</a:t>
            </a:r>
            <a:endParaRPr lang="en-US" sz="2157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общепринятой спектральной классификации OBAFGKM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звезда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звездообразования от облака газа и пыли до устойчивой звезды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 — самый длительный этап жизни звезды
</a:t>
            </a:r>
            <a:endParaRPr lang="en-US" sz="197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 спокойная стадия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главной последовательности звезда живёт большую часть своей жизни, потому что в её ядре устойчиво идёт превращение водорода в гелий. Именно здесь формируется привычный баланс между внутренним давлением и гравитацией, а внешний вид звезды остаётся сравнительно стабильным.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 — хороший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на главной последовательности примерно 4,6 миллиарда лет и ещё долго будет оставаться в этом состоянии. Его можно рассматривать как удобный эталон, по которому сравнивают другие звёзды и проверяют модели их эволюции.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связывает температуру поверхности со светимостью и помогает быстро сравнивать разные типы звёзд без прямого наблюдения их размеров.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диаграммы Герцшпрунга–Рассела; относительные значения приведены для наглядности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Герцшпрунга–Рассела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звезды на диаграмме показывает её стадию эволюции: горячие и яркие объекты отличаются от холодных и тусклых по физической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звёзд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горение, а 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светит не за счёт химического горения, а благодаря ядерным реакциям в глубине. Именно там лёгкие ядра соединяются, высвобождая огромные количества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массы —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превращении водорода в гелий часть массы исчезает из вещества и переходит в энергию. Этот процесс описывается формулой E = mc² и лежит в основе звёздного свечения.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элементы в недрах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массивных звёздах на поздних стадиях запускается последовательный синтез более тяжёлых ядер: углерода, неона, кислорода и кремния. Каждая стадия требует всё более высоких температур.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против гравитации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рождающаяся в ядре, поддерживает давление излучения и горячей плазмы. Благодаря этому звезда долго сохраняет устойчивость и не сжимается под действием собственной гравитации.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37" y="1205475"/>
            <a:ext cx="21015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200" y="1205475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физические параметры звёзд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определяют по спектру и положению максимума излучения. Закон Вина связывает цвет звезды с температурой фотосферы: чем короче волна максимума, тем горячее объект.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вычисляют по видимой яркости и расстоянию до звезды. Без знания расстояния невозможно понять, действительно ли звезда яркая или лишь кажется такой на небе.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находят, сочетая светимость с температурой поверхности. Закон Стефана—Больцмана показывает, что при одинаковой температуре более крупная звезда излучает заметно больше энергии.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лучше всего оценивают в двойных системах, наблюдая орбиты компонентов. По их движению можно вычислить силу притяжения и получить надёжную оценку массы.
</a:t>
            </a:r>
            <a:endParaRPr lang="en-US" sz="1165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 раскрывают химический состав, степень ионизации, скорость вращения и поверхностную гравитацию. По их форме и ширине астрономы читают свойства звёздной атмосферы.
</a:t>
            </a:r>
            <a:endParaRPr lang="en-US" sz="11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характерную смену размеров. Наиболее резкий контраст возникает между стадией красного гиганта и компактным белым карликом.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обобщённая диаграмма по данным звёздной эволюции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 малой и средней массы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до примерно 8 масс Солнца ведёт к расширению оболочки, а затем к образованию очень плотного остатка без нового синтеза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массивной звезды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 облаке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плотного фрагмента межзвёздного облака быстро формируется массивная протозвезда. Сжатие идёт особенно интенсивно из-за большой массы будущей звезды.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на устойчивую стадию звезда начинает последовательно сжигать всё более тяжёлые элементы. Она раздувается до огромных размеров и становится сверхгигантом.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ядре накапливается железо и источник энергии исчерпывается, давление уже не удерживает вещество. Ядро коллапсирует, а внешние слои выбрасываются мощным взрывом.
</a:t>
            </a:r>
            <a:endParaRPr lang="en-US" sz="1254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массы остатка после коллапса образуется нейтронная звезда или чёрная дыра. Эти объекты завершают видимую эволюцию звезды и определяют её финал.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звёзды меняют яркость и «дышат» энергией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маяки Вселенной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звёзды регулярно расширяются и сжимаются, из-за чего их блеск меняется по строгому закону. Такие объекты особенно ценны для астрономии: по цефеидам измеряют расстояния до далёких звёздных систем.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и пятна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Солнце ярче всего проявляется магнитная активность: появляются пятна, вспышки и выбросы плазмы. Эти явления показывают, что звёздная поверхность может быть динамичной и неоднородной.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в двойных 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звезды обращаются друг вокруг друга, одна может периодически закрывать свет другой. На графике блеска это видно как повторяющиеся провалы, позволяющие изучать орбиты и размеры компонентов.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звёздных остатков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облик звезды зависит прежде всего от её начальной массы. Таблица показывает, насколько различаются размеры, плотность и физические свойства конечных объектов.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исходная звезда, тем плотнее и экстремальнее её остаток: от белого карлика до чёрной дыры.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стандартным данным звёздной эволюции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звёзды создают химические элементы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звёздного нуклеосинтеза: от лёгких элементов после Большого взрыва до тяжёлых ядер, рассеиваемых сверхновыми.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ближайшая лаборатория звёздной физики
</a:t>
            </a:r>
            <a:endParaRPr lang="en-US" sz="2529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звёздный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ближайшая к нам звезда и основной эталон для проверки моделей звёздной физики. Его свойства известны особенно точно, поэтому оно служит точкой отсчёта для сравнения с другими звёздами.
</a:t>
            </a:r>
            <a:endParaRPr lang="en-US" sz="1099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фотосферы Солнца составляет около 5 780 K. Именно возможность детально наблюдать поверхность делает его уникальной лабораторией, недоступной для далёких звёзд.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пятна, вспышки и выбросы плазмы позволяют проверять теории магнитных полей и переноса энергии. На Солнце такие процессы можно отслеживать почти в реальном времени.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заряженных частиц от Солнца помогает изучать взаимодействие звезды с окружающим пространством. Эти наблюдения важны и для понимания космической погоды рядом с Землёй.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Солнца показывают, как звёздные процессы влияют на нашу планету. Поэтому Солнце соединяет теорию звёздной физики с практическими последствиями для земной среды.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относительную значимость факторов. Значения условные и показывают, какие параметры сильнее влияют на темп эволюции и итоговый тип остатка.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изложенному материалу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судьбу звезды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масса — главный фактор, а состав, вращение и магнитное поле уточняют детали эволюции, но не отменяют её общего сценария.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природа звёзд объединяет плазму, гравитацию и ядерные реакции. Понимая их жизнь, мы лучше объясняем происхождение элементов, строение Галактики и место Солнца во Вселенной.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 — фабрики вещества и энергии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2026-05-31T18:53:27Z</dcterms:created>
  <dcterms:modified xsi:type="dcterms:W3CDTF">2026-05-31T18:53:27Z</dcterms:modified>
</cp:coreProperties>
</file>