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член предложения и виды обстоятельств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наречие становится обстоятельством и что оно уточняет.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 и обстоятельства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точнее, а обстоятельства помогают понять, где, когда, как и зачем происходит действие. Это важно для разбора предложений и точного понимания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склоняется и не спрягается, поэтому его форма обычно остаётся неизменной. Оно помогает точнее назвать признак действия, признака или другого наречия.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поясняет глагол: бежать быстро, говорить тихо, вернуться поздно. Так становится понятно, как именно происходит действие и с какой характеристикой.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уточнять прилагательное и другое наречие: очень интересный, слишком громко, совсем рядом. В таких случаях оно показывает степень проявления признака.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наречия объединяются в несколько групп: образа действия, места, времени, причины, цели, меры и степени. Такое деление помогает быстрее определить их роль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словосочетании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главного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связано с глаголом, прилагательным или другим наречием. Оно не называет предмет, а уточняет уже названный признак, делая высказывание более точным.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Слово-уточнитель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идти быстро, жить рядом, очень красиво наречие добавляет конкретность. Без него фраза остаётся понятной, но менее выразительной и менее точной.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роль наречия, важно посмотреть, какое слово оно поясняет. Именно это слово определяет вопрос, на который отвечает наречие в контексте.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стрелку от наречия к слову, которое оно характеризует. Такая схема помогает увидеть подчинительную связь и запомнить её 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2038486"/>
            <a:ext cx="3982500" cy="9546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обстоятельств и вопросы к ним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вид обстоятельства, вопрос и пример употребления.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сразу подсказывает значение обстоятельства: способ действия, место, время, причина, цель или мера и степень.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«Наречие как член предложения. Виды обстоятельств», 7 класс
</a:t>
            </a:r>
            <a:endParaRPr lang="en-US" sz="133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 — важный второстепенный член
</a:t>
            </a:r>
            <a:endParaRPr lang="en-US" sz="2569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чаще всего относится к сказуемому и показывает, как совершается действие, где оно происходит или почему возникает. Благодаря ему предложение становится содержательнее.
</a:t>
            </a:r>
            <a:endParaRPr lang="en-US" sz="11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 вопросами
</a:t>
            </a:r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обстоятельство, задают вопросы: где? когда? как? почему? зачем? насколько? Эти вопросы помогают определить значение слова в предложении.
</a:t>
            </a:r>
            <a:endParaRPr lang="en-US" sz="124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словами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может уточнять не только глагол, но и прилагательное или наречие. Оно помогает точнее передать признак, его силу и условия проявления.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обстоятельства делают текст более ясным и выразительным. Они помогают читателю представить действие точнее и быстрее понять смысл высказывания.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обстоятельство в предложении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на примере предложения «Мальчик быстро бежал домой».
</a:t>
            </a:r>
            <a:endParaRPr lang="en-US" sz="1747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обстоятельств встречаются чаще
</a:t>
            </a:r>
            <a:endParaRPr lang="en-US" sz="25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встречаются обстоятельства, которые уточняют способ действия, место и время.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базовые вопросы, связанные с описанием действия; причины и цели встречаются реже и требуют более точного контекста.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 учебным примерам 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вопросов обстоятельств изучают в этой теме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групп помогают быстро определить значение обстоятельства и не путать способ действия с местом, временем или целью.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по русскому языку, 7 класс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обстоятельства места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в каком месте совершается действие: в школе, рядом, возле дома. Такой признак отвечает на вопрос где?
</a:t>
            </a:r>
            <a:endParaRPr lang="en-US" sz="102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есть ли направление движения: домой, в лес, из класса. Эти слова уточняют путь и отвечают на вопросы куда? откуда?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или откуда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картину создаёт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помогает ли слово представить пространство действия: дорогу, комнату, улицу, природу. Тогда становится ясно, что перед нами обстоятельство места.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времени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времени отвечают на вопрос когда? и помогают точно назвать момент события: утром, вчера, давно. Они делают сообщение понятным и показывают, в какой день или период совершается действие.
</a:t>
            </a:r>
            <a:endParaRPr lang="en-US" sz="11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долго это длится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указать продолжительность, обстоятельство отвечает на вопросы как долго? до каких пор? Например: на минуту, с понедельника, до вечера. Такой ответ помогает увидеть границы действия во времени.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обстоятельства времени стоят в начале или в конце предложения. Так они сразу задают временную рамку и помогают слушателю быстрее понять, когда именно происходит событие.
</a:t>
            </a:r>
            <a:endParaRPr lang="en-US" sz="113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обстоятельств времени речь становится менее точной: трудно понять порядок событий и длительность действия. Поэтому они особенно важны в рассказах, пересказах и при синтаксическом разборе предложения.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 и цели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отвечает на вопросы почему? отчего? Оно показывает, из-за чего произошло действие: от усталости, из-за дождя, сгоряча. Такой смысл помогает объяснить поступок или состояние героя.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цели отвечает на вопросы зачем? с какой целью? Оно указывает, ради чего совершается действие: специально, для проверки, ради победы. В отличие от причины, здесь важен не повод, а намерение.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их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объясняет, почему что-то случилось, это причина. Если оно показывает, для чего действие было совершено, это цель. Сравнение этих вопросов помогает не путать близкие по смыслу обстоятельства.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 часто встречаются в предложениях о поступках, решениях и объяснениях. Например, ученик остался после уроков из-за вопроса и пришёл специально для консультации.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меры и степени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меры и степени отвечают на вопросы насколько? в какой мере? Они показывают, насколько сильно проявляется действие или признак: очень быстро, слишком громко, почти готов.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относятся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могут пояснять глагол, прилагательное или другое наречие. Слова очень, совсем, немного, совершенно делают высказывание точнее и помогают передать нужную интенсивность.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звучат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в тексте эти слова часто помогают выразить оценку: очень интересно, почти тихо, совсем несложно. Без них описание стало бы более общим и менее выразительным.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важно узнавать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обстоятельства меры и степени, легче видеть оттенки смысла в предложении. Это особенно полезно при анализе текста, где автор точно показывает силу чувства, действия или 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363" y="1128900"/>
            <a:ext cx="400047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обстоятельств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обстоятельств отвечают на свои вопросы от сказуемого, но уточняют разные стороны действия: способ, место и время.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«Наречие как член предложения. Виды обстоятельств»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увидеть, чем отличаются основные виды обстоятельств, какие вопросы к ним задаются и что именно они уточняют в предложении.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бежал быстро, и слово быстро сразу подсказывало, каким был его бег. Оно не называло предмет и не было главным в сообщении, а только уточняло действие, словно фонарик, направленный на движение.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шаг по дороге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было очень тихо: наречие очень усилило признак, выраженный словом тихо. Оно зависело от другого наречия и помогало почувствовать, насколько спокойной была обстановка, будто прибавляя громкость тишине.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тихий вечер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дал задание специально для проверки внимательности. Здесь наречие специально связано с действием и показывает его цель. Оно поясняет, зачем было совершено действие, не называя предмет и не заменяя собой глагол.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проверки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наречие связано с главным словом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 значению: сравнение групп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наречий чаще помогают строить понятные высказывания в учебных примерах.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наречия образа действия, места и времени: они чаще всего нужны для описания событий. Причина и цель встречаются реже, но дают важные уточнения.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учебным примерам 7 класса, составлено по материалам темы
</a:t>
            </a:r>
            <a:endParaRPr lang="en-US" sz="123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с обстоятельством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 примеру: «Вчера ребята быстро вернулись домой после экскурсии».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обстоятельств
</a:t>
            </a:r>
            <a:endParaRPr lang="en-US" sz="2344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дополнением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выглядит как обстоятельство, но на деле является дополнением. Поэтому важно смотреть не только на форму слова, но и на его роль в предложении и связь со сказуемым.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вид обстоятельства по окончанию нельзя. Одно и то же слово в разных предложениях может иметь разный смысл, поэтому решающим остаётся вопрос, заданный от сказуемого.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здесь, вчера, очень, рядом могут выполнять разные функции. Чтобы не ошибиться, нужно читать предложение целиком и понимать, что именно уточняет это слово в конкретном случае.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Домой, в школу, из леса не всегда одинаковы по смыслу. Одни слова показывают направление движения, другие могут входить в устойчивые сочетания, поэтому контекст всегда важнее догадки.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8085"/>
            <a:ext cx="3982500" cy="1575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обстоятельств
</a:t>
            </a:r>
            <a:endParaRPr lang="en-US" sz="291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соотнести вопрос, значение и пример и не перепутать обстоятельство с другими членами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задать вопрос от сказуемого и сразу определить значение слова, обстоятельство находится быстро и без лишних ошибок.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«Наречие как член предложения. Виды обстоятельств»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выступает обстоятельством и помогает точно назвать место, время, причину, цель, способ действия, меру или степень. Умение задавать вопрос от сказуемого делает разбор предложения проще и точнее.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2026-05-28T15:45:48Z</dcterms:created>
  <dcterms:modified xsi:type="dcterms:W3CDTF">2026-05-28T15:45:48Z</dcterms:modified>
</cp:coreProperties>
</file>