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Природно-хозяйственные зоны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рельеф, воды и ресурсы формируют хозяйство и расселение людей.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Крайнем Севере холод и мерзлота «сужают» хозяйство: короткое лето и сильные ветры усложняют жизнь и работу. В тепле развиваются земледелие, транспорт, промышленность и города. Решают условия: температура, осадки, почвы, вода, ресурсы и дороги.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территории используются по-разному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границы сельского хозяйства: какие культуры успевают созреть, насколько длинный сезон для посева и ухода. Поэтому в одном месте выращивают требовательные растения, а в другом — только приспособленные.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напрямую влияют на урожайность. Чернозёмы обычно дают более высокие результаты, а бедные подзолистые почвы требуют больше усилий и удобрений, чтобы получить стабильный урожай.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воды важны для размещения дорог, городов и сооружений. По рекам получают воду и энергию, леса дают древесину, а недра — уголь, нефть, газ и руды, определяя специализацию территории.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как основа хозяйства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природных условий к типу хозяйства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климат и ресурсы задают направление занятий и производства.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арктических пустынях почвы почти не формируются, поэтому растительность крайне редкая. Зимой здесь царит длительный холод, а летом условия остаются сложными. Хозяйственная деятельность держится на точных сезонных работах и завозе материалов с «большой земли».
</a:t>
            </a:r>
            <a:endParaRPr lang="en-US" sz="799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льда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встречаются мхи, лишайники и карликовые кустарники — растения, приспособленные к короткому вегетационному периоду. Многолетняя мерзлота сковывает стройку и влияет на движение техники. Поэтому особенно важны промыслы и поддержка местных форм занятости.
</a:t>
            </a:r>
            <a:endParaRPr lang="en-US" sz="81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мхи и лишайники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экономика часто связана с нефтью и газом, а также обслуживанием добычи и транспортных маршрутов. Порты обеспечивают связь с другими регионами, а вахтовые посёлки поддерживают непрерывность работ. Многие товары и продукты привозят, рассчитывая логистику на сезонность.
</a:t>
            </a:r>
            <a:endParaRPr lang="en-US" sz="769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вахтовая работа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и тундра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48786" y="1497250"/>
            <a:ext cx="3179578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Сопоставлены климат, растительность, население и хозяйство арктических пустынь, тундры и лесотундры.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и разнообразнее природная среда, тем выше плотность населения и шире набор занятий; главные ограничения остаются морозы и мерзлота.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курсу «География России» (обобщение признаков зон).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природные зоны: сравнение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представлений о широтных изменениях климата; точные значения зависят от конкретного региона.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природных условий с севера на юг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дольше держится тёплый период, поэтому растения успевают развиваться, а строительство становится проще. Мерзлота встречается всё реже.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юг расширяет возможности проживания и хозяйства, а север требует сезонности, завоза и более дорогой инфраструктуры.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Преобладающие хвойные леса обеспечивают сырьём лесозаготовку и деревообработку, а природные ресурсы поддерживают и добычу полезных ископаемых.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тайгу основной лесной опорой страны для производства и энергетики.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географии: обобщённая характеристика природных зон (без привязки к точной площади).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7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мягкий климат и плодородные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мягче, чем в тайге, а почвы обычно плодороднее. Поэтому сельское хозяйство идёт устойчивее, чем в северных лесных районах. На основе этого растут города и транспортные связи, появляются рабочие места.
</a:t>
            </a:r>
            <a:endParaRPr lang="en-US" sz="1779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Плотнее население и развитая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условиям развиваются молочное животноводство, картофелеводство и овощеводство, а также переработка сырья. Вблизи крупных городов заметно пригородное хозяйство: свежие продукты быстрее доходят до потребителя.
</a:t>
            </a:r>
            <a:endParaRPr lang="en-US" sz="1714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 широколиственные леса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для школьной наглядности (1–4); точные значения в учебниках могут различаться по методике.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условия лучше всего подходят для земледелия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общую тенденцию: чем дольше тёплый сезон и плодороднее почвы, тем выше шанс на устойчивую пашню.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возможности для механизированного земледелия связаны с лесостепью и степью, где обычно лучше сочетание тепла и почвенных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 степь опираются на чернозёмы и сравнительно тёплый климат. Длиннее тёплый период и легче обрабатывать землю, поэтому здесь выращивают зерновые и технические культуры.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получают урожай пшеницы, кукурузы и подсолнечника, а также сахарной свёклы. Дополняют производство кормовые культуры для животноводства, обеспечивая кормовую базу региона.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поддерживают элеваторы, мельницы, сахарные заводы и маслобойные предприятия. Пищевая промышленность перерабатывает сырьё, а плотность сельского населения выше, чем на Севере.
</a:t>
            </a:r>
            <a:endParaRPr lang="en-US" sz="1358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 степь — главные земледельческие районы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05491"/>
            <a:ext cx="4063200" cy="18199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 степь специализируются на растениеводстве и развитом животноводстве. При этом регионам свойственны природные риски, связанные с нехваткой влаги и ветровым воздействием.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«зерно и корм» с животноводством, но засухи и ветровая эрозия требуют орошения и бережного отношения к почвам.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природно-хозяйственным зонам России (обобщённые сведения).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зоны: хозяйственная специализация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почвы к урожаю и переработке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условий с продовольственным обеспечением через производственную цепочку.
</a:t>
            </a:r>
            <a:endParaRPr lang="en-US" sz="13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условий по высоте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высотой меняются климат и растительность: внизу чаще хозяйственные земли и населённые пункты, выше — леса и пастбища, а население становится более редким.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для строительства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склоны осложняют дороги и здания, а природные опасности вроде лавин и оползней требуют осторожного размещения поселений и инфраструктуры.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связь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хозяйстве важны занятия, напрямую зависящие от ландшафта: сезонные пастбища и поддержание инфраструктуры для людей, работающих в разных высотных зонах.
</a:t>
            </a:r>
            <a:endParaRPr lang="en-US" sz="1485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отраслей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 характерны туризм, пастбищное животноводство, добыча полезных ископаемых и использование гидроэнергии, так как воды в горах активно вовлекаются в производство.
</a:t>
            </a:r>
            <a:endParaRPr lang="en-US" sz="1465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как особые природно-хозяйственные зоны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чаще появляются там, где есть вода, удобные транспортные пути, ресурсы и возможность строить. Так природные условия напрямую влияют на численность населения и темпы развития.
</a:t>
            </a:r>
            <a:endParaRPr lang="en-US" sz="1607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районах многие города связаны с добычей нефти, газа, угля и руд. В южных территориях больше городов, ориентированных на переработку сельхозпродукции и торговлю, поэтому городское население обычно плотнее.
</a:t>
            </a:r>
            <a:endParaRPr lang="en-US" sz="1599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Природно-хозяйственные зоны и крупные города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географии по распределению населения по природным зонам; точные проценты в источнике зависят от выбранной статистики.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население России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высокие показатели наблюдаются в лесной, лесостепной и степной зонах: там легче жить и работать, выше доступность рабочих мест и транспорта.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 Севера, мерзлота и удалённость от крупных центров снижают плотность населения, тогда как более тёплые зоны дают больше возможностей для хозяйства.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заметна вырубка лесов и деградация земель. Там, где лес исчезает, почвы хуже удерживают влагу, а природные ландшафты теряют устойчивость и способность восстанавливаться.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почв, а также пожары ухудшают условия жизни для растений и животных. После крупных пожаров нарушается растительный покров, что усиливает эрозию и вынос частиц почвы.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 добычи полезных ископаемых разрушается поверхность земли, меняются русла и нарушается привычный режим местных вод. На Севере это особенно заметно из‑за уязвимости природных комплексов.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сельскохозяйственных территориях почвы теряют плодородие из‑за истощения и эрозии. Итогом становятся ухудшение качества воды и воздуха, снижение биоразнообразия и рост затрат на восстановление.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природно-хозяйственных зон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ущерб природе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практических мер для устойчивого природопользования.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6478" y="1497250"/>
            <a:ext cx="3404194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Тундра, тайга, лесостепь и степь различаются климатом, почвами и тем, как люди ведут хозяйство. Эти различия отражаются и на плотности населения.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и плодороднее территория, тем шире набор отраслей и тем выше плотность населения, особенно в лесостепи и степи.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природно-хозяйственным зонам России (обобщённое сравнение).
</a:t>
            </a:r>
            <a:endParaRPr lang="en-US" sz="1198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природно-хозяйственных зон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Природно-хозяйственные зоны России показывают связь между природой и жизнью людей: Север даёт ресурсы, лесная зона — древесину и продукцию лесной промышленности, а юг обеспечивает зерном и продуктами питания. Будущее зависит от бережного использования почв, воды, лесов и полезных ископаемых и от снижения экологического ущерба.
</a:t>
            </a:r>
            <a:endParaRPr lang="en-US" sz="1489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природно-хозяйственных зонах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2026-05-11T18:06:30Z</dcterms:created>
  <dcterms:modified xsi:type="dcterms:W3CDTF">2026-05-11T18:06:30Z</dcterms:modified>
</cp:coreProperties>
</file>