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тип склонения в русском языке
</a:t>
            </a:r>
            <a:endParaRPr lang="en-US" sz="271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слова, которые склоняются не по обычным правилам.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особые формы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имя, время, путь и знамя часто встречаются в текстах и заданиях. Если не узнать их особое склонение, легко выбрать неверное окончание. Поэтому эту тему важно запомнить и применять на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особому типу относятся десять слов на -мя: имя, время, пламя, знамя, семя, темя, вымя, бремя, стремя и племя.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выделяют слова путь и дитя: они тоже изменяются по особым образцам и не совпадают полностью с обычными моделями склонения.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объединяет одна черта: их падежные формы требуют отдельного запоминания, потому что основа и окончания меняются необычно.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особому типу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-мя в особом типе склонения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«Особый тип склонения»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слова на -мя и характерные формы, которые помогают запомнить их склонение.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на -мя в косвенных падежах меняется основа, поэтому опорные формы важно запоминать целиком.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родительном, дательном и предложном падежах у слов на -мя основа обычно меняется, и в ней появляется -ен-: имени, о времени, к пламени, о знамени.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часто встречается окончание -ем: именем, временем, пламенем, знаменем. Эти формы нужно узнавать как готовые образцы.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оканчивается на -мя, лучше сразу проверить его по опорной форме. Так легче избежать ошибок в школьных упражнениях и диктантах.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слов на -мя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как особый случай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относится к мужскому роду, но склоняется не так, как обычные слова второго склонения. В формах появляются пути, путём, о пути, и их нужно запомнить отдельно.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слова путь заметна и в написании: мягкий знак сохраняется, а в творительном падеже появляется форма с буквой ё. Поэтому слово удобно связывать с образом дороги или тропинки.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особое склонение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узнать слова на -мя, путь и дитя и выбрать правильную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дитя и его формы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дитя тоже относится к особому типу склонения. В косвенных падежах оно меняет форму и требует отдельного запоминания, как и другие необычные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важные формы: дитяти, о дитяти, с дитятей. Они встречаются реже, чем формы имени или времени, но тоже нужны для грамотного чтения и письма.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задании встретилось слово дитя, нужно сразу проверить падеж и подобрать форму по образцу. Это помогает не спутать его с обычными существительными.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упражнениях нужно узнавать формы имени, времени и знамени, особенно в предложениях и словосочетаниях.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формы родительного и предложного падежей; именно их стоит повторять в первую очередь.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типичным учебным заданиям по теме «Особый тип склонения»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обычных существительных окончания повторяются по понятной схеме: стол — стола — столу — столом. В особом типе такой полной одинаковости нет.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имя — имени — именем, путь — пути — путём. Здесь основа и окончания меняются по особому образцу, который нельзя вывести только по общему правилу.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слова особого типа нужно не угадывать, а запоминать по опорным формам. Это помогает писать без ошибок и быстрее определять падеж.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обычными склонениями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слов на -мя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слова особого типа склонения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наиболее известные слова на -мя в косвенных падежах. Хорошо видно, что основа и окончание часто меняются вместе.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сохраняется общий образец: в косвенных падежах появляется изменённая основа и характерные окончания -и, -ем.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двух моделей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разные склонения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падежных формах эти слова сближаются с существительными третьего склонения, а в других напоминают второе. Из-за такого смешения привычное правило работает не всегда.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объяснение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их называют разносклоняемыми. Один и тот же набор слов изменяется не по одной схеме, а сочетает несколько грамматических признаков сразу.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 письменных работах, когда форма выбирается на слух, без проверки по образцу.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падежных формах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слова на -мя; затем встречаются ошибки в слове путь. Значит, нужна отдельная проверка формы перед записью.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учебным заданиям по русскому языку; без точной статистики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сложились необычные формы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существительных в языке сохранялись старые основы и окончания, которые отличались от привычных современных моделей.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системы склонений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грамматическая система упростилась, но не все слова перестроились одинаково. Некоторые формы остались в прежнем виде.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эти слова воспринимаются как особая группа. Их формы нужно запоминать, потому что они сохраняют исторические следы развития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необычной формы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особый тип склонения и выбрать верное окончание.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формы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диктантах слова особого типа часто проверяют умение писать окончания без ошибок. Здесь важно не полагаться только на произношение, потому что форма может звучать привычно, а писаться необычно.
</a:t>
            </a:r>
            <a:endParaRPr lang="en-US" sz="937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заданиях нужно быстро определять падеж и подбирать правильный вариант. Такие упражнения тренируют внимание к основе слова и помогают запомнить устойчивые образцы склонения.
</a:t>
            </a:r>
            <a:endParaRPr lang="en-US" sz="932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по грамматике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стихотворениях и пословицах эти слова встречаются как часть живой речи. При чтении важно узнавать их формы, чтобы правильно понимать смысл предложения.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 чтение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выполнении тестов такие слова удобно использовать как проверку знания правил. Если форма выбрана верно, значит, ученик умеет отличать особый тип склонения от обычных моделей.
</a:t>
            </a:r>
            <a:endParaRPr lang="en-US" sz="988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формы для запоминания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опорные примеры разносклоняемых существительных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словарь самых полезных примеров. Он помогает быстро вспомнить образцы и проверить написание в косвенных падежах.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несколько образцов, легче строить похожие формы и избегать типичных ошибок в окончаниях.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 стало известным после доброго поступка. В этом предложении слово звучит привычно, но его форма остаётся важной для правильного разбора. Так школьник видит, что необычное склонение не мешает обычному смыслу.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которое запоминают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подняли знамя, и люди сразу обратили на него внимание. Короткое предложение помогает заметить, как слово легко входит в текст и сохраняет торжественное значение. Для иллюстрации подойдёт флаг как понятный образ.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на площади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лесной тропе шли путники, а рядом стояло дитя и смотрело на дорогу. Здесь можно показать дорожку и книгу: одно слово напоминает о движении, другое — о редкой, но важной форме.
</a:t>
            </a:r>
            <a:endParaRPr lang="en-US" sz="115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дитя рядом с дорогой
</a:t>
            </a:r>
            <a:endParaRPr lang="en-US" sz="1459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звучат в предложениях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слов невелика, поэтому её удобно учить как набор готовых образцов, а не как отдельное правило для каждого случая.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особого типа склонения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— ограниченный список слов и особые формы в косвенных падежах. По ним легко отличить разносклоняемые существительные от обычных.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школьной грамматики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тип склонения объединяет слова на -мя, а также слова путь и дитя. Их формы стоит запоминать по образцам: так легче писать без ошибок и уверенно разбирать текст.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2026-05-22T15:34:23Z</dcterms:created>
  <dcterms:modified xsi:type="dcterms:W3CDTF">2026-05-22T15:34:23Z</dcterms:modified>
</cp:coreProperties>
</file>