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Латинской Америки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контрастов: природа, история, культуры и разные пути развития.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от Мексики до юга континента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объединяет Мексику, страны Центральной и Южной Америки, а также Карибский бассейн. Это огромный мир языков, ландшафтов и культурных традиций.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колоний к самостоятельным государствам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эпоха
</a:t>
            </a:r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экономика строилась на добыче ресурсов, плантациях и принудительном труде, что надолго изменило общество и структуру населения.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век: колонизация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испанских и португальских завоеваний XVI века территория региона стала частью колониальных империй Европы.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общность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регион объединяют общие языки, религиозные традиции, смешанное происхождение народов и схожие социальные проблемы.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независимость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большинство территорий добились независимости и начали формировать собственные государства и национальные идентичности.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8451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охватывает часть Северной Америки, почти всю Южную Америку, Центральную Америку и острова Карибского моря.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107305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масштабы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 входят как огромные государства, так и небольшие островные страны, поэтому его карта выглядит очень неоднородно.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80754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расселение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сосредоточено неравномерно: прибрежные зоны, столицы и промышленные районы обычно плотнее заселены, чем внутренние территории.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4978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Контрастный 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системы, равнины, пустыни и влажные леса соседствуют здесь на больших расстояниях, создавая резкие природные контрасты.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2123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изучения региона важно видеть не только границы государств, но и связи между природой, населением и хозяйством.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пространственное положение региона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4051" y="419112"/>
            <a:ext cx="4294010" cy="14844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угрозы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Ураганы, засухи и наводнения регулярно нарушают транспорт, урожай и повседневную жизнь, поэтому природные риски здесь особенно заметны.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Андах климат быстро меняется с высотой: на коротком расстоянии можно встретить тёплые долины, прохладные плато и снежные вершины.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засушливые области, особенно на западе Южной Америки, требуют ирригации и делают хозяйство более уязвимым к нехватке воды.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леса, саванны и влажные тропики обеспечивают высокое биологическое разнообразие и благоприятные условия для многих видов сельского хозяйства.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71475" y="375657"/>
            <a:ext cx="4197581" cy="155807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погодные риски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делят Латинскую Америку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подрегионы и помогает сопоставить их природные и экономические различия.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Языки, вера и культурная мозаика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71037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Романские языки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преобладают испанский и португальский языки, что связано с колониальным наследием Пиренейского полуострова.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291409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традиция исторически влияла на календарь праздников, семейные обычаи и общественную жизнь, хотя религиозная картина стала разнообразнее.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011781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смешение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культура сформировалась из европейских, индейских и африканских корней, поэтому в разных странах звучат очень разные музыкальные и кулинарные мотивы.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732153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майя, кечуа, аймара и гуарани сохранили языки, ремёсла и локальные формы самоорганизации, несмотря на длительное давление извне.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452525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танцы, кухня и городские фестивали часто становятся самым наглядным выражением этого многослойного наследия.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и сельское население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 доминирует: крупнейшие агломерации региона сосредоточены в нескольких странах и продолжают расширяться быстрее сельских территорий.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высокой урбанизации нагрузка на транспорт, жильё и коммунальные службы растёт быстрее, чем население в целом.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Всемирный банк; показатели округлены по региональным оценкам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структура региона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уровень диверсификации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и Мексика обладают более сложной промышленной структурой, тогда как ряд стран сильнее зависит от одного-двух экспортных товаров.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быстро растут в столицах и крупных городах: финансы, торговля, туризм, транспорт и цифровые сервисы формируют занятость и доходы.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сектор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остаётся ключевой для многих стран, особенно там, где экспортируются нефть, медь, железная руда, литий и газ.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даёт значительную часть экспорта: важны кофе, соя, бананы, сахар, мясо и другие товары, ориентированные на мировой рынок.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Бразилия: масштаб и разнообразие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крупнейшая страна Латинской Америки по площади и населению, с огромным внутренним разнообразием природных зон и хозяйственных районов.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опирается на сельское хозяйство, авиацию, добычу руды и промышленность, что делает Бразилию одной из ведущих экономик региона.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Сан-Паулу и Рио-де-Жанейро концентрируют финансы, промышленность, культуру и транспорт, формируя образ современной городской Бразилии.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Бразилии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Амазония, футбол и карнавал стали международными символами страны, отражающими одновременно природное богатство и яркую общественную жизнь.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4051" y="419112"/>
            <a:ext cx="4294010" cy="14844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сочетает индустриальные районы, туристические центры и сельские территории, где сохраняется значимая роль традиционного земледелия. Такое сочетание делает её одной из самых контрастных стран региона.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концентрация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населения живёт в городах, а Мехико входит в число крупнейших агломераций мира. Урбанизация формирует высокий спрос на транспорт, жильё, рабочие места и инфраструктуру.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Разнообразная экономика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развиты автомобилестроение, электроника, нефтегазовый сектор, туризм и сельское хозяйство. Особенно заметны экспортные производства, ориентированные на рынок США и других крупных партнёров.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занимает стратегическое положение между Латинской и Северной Америкой, поэтому активно включена в международную торговлю и производственные цепочки. Это усиливает её роль как связующего звена региона.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71475" y="375657"/>
            <a:ext cx="4197581" cy="155807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Мексика: индустрия и связи с миром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и Уругвай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образ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и Уругвай выделяются высокой долей городского населения и заметной ролью сферы услуг. В обеих странах сильнее, чем в среднем по региону, развиты образование, здравоохранение и административные функции.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и промышленность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традиционно опирается на производство зерна, мяса и продукцию промышленности. Её хозяйство сильно зависит от аграрного экспорта, но при этом включает и крупные индустриальные центры.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Уругвая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Уругвай известен стабильными институтами и сравнительно высоким уровнем жизни в латиноамериканском контексте. Существенную роль здесь играет животноводство, а также современные финансовые и сервисные услуги.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региональный профиль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демонстрируют иной экономический профиль по сравнению с соседями, где чаще доминируют сырьевые отрасли. Это помогает им удерживать более диверсифицированную структуру занятости.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485453"/>
            <a:ext cx="6060571" cy="14527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Колумбия и Венесуэла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стран показывает разный ресурсный и социальный профиль: Колумбия сочетает разнообразную экономику, а Венесуэла остаётся примером зависимости от нефти и последствий кризиса.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Колумбия выглядит более диверсифицированной, тогда как Венесуэла сильнее уязвима из-за зависимости от нефти и внутренних экономических потрясений.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ООН и Всемирного банка
</a:t>
            </a:r>
            <a:endParaRPr lang="en-US" sz="956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4694" y="2421339"/>
            <a:ext cx="4348207" cy="22208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72000" y="307325"/>
            <a:ext cx="4207702" cy="19570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Андского региона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Боливия выделяется литиевыми ресурсами, а Эквадор — добычей нефти и экспортом бананов. Оба государства показывают, как природные богатства могут формировать структуру экономики.
</a:t>
            </a:r>
            <a:endParaRPr lang="en-US" sz="998" dirty="0"/>
          </a:p>
        </p:txBody>
      </p:sp>
      <p:sp>
        <p:nvSpPr>
          <p:cNvPr id="11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Перу: ресурсы и туризм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Перу известно добычей меди и развитым туризмом, связанным с культурным наследием и природными ландшафтами. Экономика страны сочетает сырьевой сектор и сферу услуг.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сохраняется заметная роль коренных народов, их языков и традиций. Это отражается в местной культуре, сельском хозяйстве и общественной жизни, особенно в высокогорных общинах.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Перу, Боливию и Эквадор объединяет расположение в Андах, где высота напрямую влияет на расселение, транспорт и хозяйственную деятельность. Горный рельеф здесь определяет образ жизни не меньше, чем границы государств.
</a:t>
            </a:r>
            <a:endParaRPr lang="en-US" sz="97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527" y="1752418"/>
            <a:ext cx="1700255" cy="17498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9423" y="1752418"/>
            <a:ext cx="1700255" cy="17498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1069" y="1752418"/>
            <a:ext cx="1700255" cy="174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0088" y="1752418"/>
            <a:ext cx="1700255" cy="174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4513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длинного побережья
</a:t>
            </a:r>
            <a:pPr algn="l" indent="0" marL="0">
              <a:lnSpc>
                <a:spcPct val="100000"/>
              </a:lnSpc>
              <a:buNone/>
            </a:pPr>
            <a:r>
              <a:rPr lang="en-US" sz="6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 тянется узкой полосой вдоль Тихого океана, и именно эта форма делает страну особенно наглядной для карты региона. На севере доминирует Атакама, на юге — суровые морские ландшафты и фьорды.
</a:t>
            </a:r>
            <a:endParaRPr lang="en-US" sz="784" dirty="0"/>
          </a:p>
        </p:txBody>
      </p:sp>
      <p:sp>
        <p:nvSpPr>
          <p:cNvPr id="9" name="Text 1"/>
          <p:cNvSpPr txBox="1"/>
          <p:nvPr/>
        </p:nvSpPr>
        <p:spPr>
          <a:xfrm>
            <a:off x="2471410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6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зон помогает понять, почему в Чили соседствуют горнодобывающие районы, сельскохозяйственные долины и рыболовные порты. География страны буквально задаёт её экономический ритм.
</a:t>
            </a:r>
            <a:endParaRPr lang="en-US" sz="784" dirty="0"/>
          </a:p>
        </p:txBody>
      </p:sp>
      <p:sp>
        <p:nvSpPr>
          <p:cNvPr id="10" name="Text 2"/>
          <p:cNvSpPr txBox="1"/>
          <p:nvPr/>
        </p:nvSpPr>
        <p:spPr>
          <a:xfrm>
            <a:off x="4573055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6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 часто приводят как пример более устойчивого экономического развития в Латинской Америке. Сильные позиции меди, виноделия, услуг и рыболовства поддерживают сравнительно устойчивую структуру экономики.
</a:t>
            </a:r>
            <a:endParaRPr lang="en-US" sz="784" dirty="0"/>
          </a:p>
        </p:txBody>
      </p:sp>
      <p:sp>
        <p:nvSpPr>
          <p:cNvPr id="11" name="Text 3"/>
          <p:cNvSpPr txBox="1"/>
          <p:nvPr/>
        </p:nvSpPr>
        <p:spPr>
          <a:xfrm>
            <a:off x="6682075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модернизация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чилийские города соединяют деловую архитектуру, транспортные узлы и повседневную жизнь у подножия Анд. На их фоне особенно заметно, как страна сочетает традиционный уклад и модернизацию.
</a:t>
            </a:r>
            <a:endParaRPr lang="en-US" sz="803" dirty="0"/>
          </a:p>
        </p:txBody>
      </p:sp>
      <p:sp>
        <p:nvSpPr>
          <p:cNvPr id="12" name="Text 4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о Чили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082714"/>
            <a:ext cx="517045" cy="459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55398" y="2057985"/>
            <a:ext cx="493146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региона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Куба сохраняет особую историческую роль в политической и социальной организации региона. Её развитие во многом связано с государственным сектором, здравоохранением, образованием и внешними ограничениями.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услуги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Коста-Рика известна природным туризмом и экологической политикой, а Панама — услугами, логистикой и стратегическим Панамским каналом. Обе страны делают ставку на международные потоки и сервисную экономику.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Курорты и переработка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Доминиканская Республика сочетает курортный туризм с переработкой продукции и ростом сферы услуг. Это позволяет ей укреплять позиции в Карибском бассейне и расширять внешние связи.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страны, разные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Центральной Америки и Карибов характерны небольшие территории, но высокая зависимость от внешней торговли, миграции и природных рисков. Поэтому экономическая специализация здесь особенно важна.
</a:t>
            </a:r>
            <a:endParaRPr lang="en-US" sz="118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4051" y="419112"/>
            <a:ext cx="4294010" cy="14844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экосистем напрямую связано с будущим климатом, водоснабжением и качеством жизни. Поэтому экологическая политика в Латинской Америке становится частью стратегии развития, а не отдельной задачей.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 и почв затрагивает сельское хозяйство, рыболовство и здоровье населения. Особенно уязвимы территории, где люди зависят от природных ресурсов и не имеют запасных источников дохода.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пожары и незаконная добыча полезных ископаемых разрушают экосистемы быстрее, чем они успевают восстанавливаться. Это сокращает площади леса и усиливает давление на местные сообщества.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как ресурс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остаётся крупнейшим тропическим лесом планеты и одним из главных резервов биоразнообразия. Её значение выходит далеко за пределы региона, влияя на глобальный климатический баланс.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71475" y="375657"/>
            <a:ext cx="4197581" cy="155807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экологические риски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доходов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региона разрыв между богатыми и бедными остаётся очень заметным. Это влияет на доступ к медицине, качественному жилью и возможностям социальной мобильности.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Нестабильная занятость и низкая защищённость работников мешают устойчивому росту благосостояния. Для значительной части населения переход между формальной и неформальной занятостью остаётся обычной практикой.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Инфраструктурный разрыв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инфраструктура осложняет перевозки, доступ к услугам и интеграцию удалённых территорий. Особенно остро это ощущается вне крупных городов и экономических центров.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к рынкам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экспорта сырья делает экономики чувствительными к мировым ценам. Когда спрос снижается, государства сталкиваются с падением доходов, бюджетными трудностями и сокращением инвестиций.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развития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8844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237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86373" y="2105694"/>
            <a:ext cx="517045" cy="41363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достижения региона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остаётся важной частью повседневной жизни и символом национальной идентичности во многих странах. Спортивные победы часто воспринимаются как источник коллективной гордости и единства.
</a:t>
            </a:r>
            <a:endParaRPr lang="en-US" sz="1132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мирового уровня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Латиноамериканская литература и кино давно вошли в мировую культуру. Эти направления помогают увидеть регион не только через проблемы, но и через сильный интеллектуальный и художественный голос.
</a:t>
            </a:r>
            <a:endParaRPr lang="en-US" sz="1116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Бразилии и Мексике развиваются биотехнологии и космические проекты, что показывает рост научного потенциала региона. Это важный шаг к более сложной экономике знаний.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города Латинской Америки быстро меняются: цифровые сервисы, транспортные системы и новые формы городского пространства соседствуют с историческими кварталами и устойчивыми культурными традициями.
</a:t>
            </a:r>
            <a:endParaRPr lang="en-US" sz="111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разнообразие и общие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 — это единый историко-культурный регион, но не единая по условиям и уровню развития территория. Её сила в природном богатстве, разнообразии и культурном синтезе, а главный вызов — сделать рост более справедливым.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2026-07-26T11:06:34Z</dcterms:created>
  <dcterms:modified xsi:type="dcterms:W3CDTF">2026-07-26T11:06:34Z</dcterms:modified>
</cp:coreProperties>
</file>